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96" r:id="rId2"/>
  </p:sldMasterIdLst>
  <p:sldIdLst>
    <p:sldId id="317" r:id="rId3"/>
    <p:sldId id="324" r:id="rId4"/>
    <p:sldId id="359" r:id="rId5"/>
    <p:sldId id="358" r:id="rId6"/>
    <p:sldId id="357" r:id="rId7"/>
    <p:sldId id="356" r:id="rId8"/>
    <p:sldId id="355" r:id="rId9"/>
    <p:sldId id="354" r:id="rId10"/>
    <p:sldId id="353" r:id="rId11"/>
    <p:sldId id="352" r:id="rId12"/>
    <p:sldId id="351" r:id="rId13"/>
    <p:sldId id="325" r:id="rId14"/>
    <p:sldId id="326" r:id="rId15"/>
    <p:sldId id="327" r:id="rId16"/>
    <p:sldId id="328" r:id="rId17"/>
    <p:sldId id="329" r:id="rId18"/>
    <p:sldId id="330" r:id="rId19"/>
    <p:sldId id="331" r:id="rId20"/>
    <p:sldId id="333" r:id="rId21"/>
    <p:sldId id="334" r:id="rId22"/>
    <p:sldId id="335" r:id="rId23"/>
    <p:sldId id="336" r:id="rId24"/>
    <p:sldId id="337" r:id="rId25"/>
    <p:sldId id="338" r:id="rId26"/>
    <p:sldId id="339" r:id="rId27"/>
    <p:sldId id="340" r:id="rId28"/>
    <p:sldId id="257" r:id="rId29"/>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CFB0E-090A-46F2-9AEB-BF64C4AB13B1}"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ru-RU"/>
        </a:p>
      </dgm:t>
    </dgm:pt>
    <dgm:pt modelId="{3FA29F97-4BB1-4B37-A8E3-ED202DF32397}">
      <dgm:prSet phldrT="[Текст]"/>
      <dgm:spPr/>
      <dgm:t>
        <a:bodyPr/>
        <a:lstStyle/>
        <a:p>
          <a:r>
            <a:rPr lang="ru-RU" dirty="0">
              <a:latin typeface="Times New Roman" panose="02020603050405020304" pitchFamily="18" charset="0"/>
              <a:cs typeface="Times New Roman" panose="02020603050405020304" pitchFamily="18" charset="0"/>
            </a:rPr>
            <a:t>Требования</a:t>
          </a:r>
        </a:p>
      </dgm:t>
    </dgm:pt>
    <dgm:pt modelId="{E8CF46A7-75BE-40F4-90C0-8ED7CA78206A}" type="parTrans" cxnId="{C92961AC-AD83-415F-B0CC-16DD8231DB85}">
      <dgm:prSet/>
      <dgm:spPr/>
      <dgm:t>
        <a:bodyPr/>
        <a:lstStyle/>
        <a:p>
          <a:endParaRPr lang="ru-RU"/>
        </a:p>
      </dgm:t>
    </dgm:pt>
    <dgm:pt modelId="{8F3E1C7E-BB9A-4CB0-B4D9-E7A929229277}" type="sibTrans" cxnId="{C92961AC-AD83-415F-B0CC-16DD8231DB85}">
      <dgm:prSet/>
      <dgm:spPr/>
      <dgm:t>
        <a:bodyPr/>
        <a:lstStyle/>
        <a:p>
          <a:endParaRPr lang="ru-RU"/>
        </a:p>
      </dgm:t>
    </dgm:pt>
    <dgm:pt modelId="{1BE5234A-14C9-4FFD-9002-D5EFDF29F48C}">
      <dgm:prSet phldrT="[Текст]"/>
      <dgm:spPr/>
      <dgm:t>
        <a:bodyPr/>
        <a:lstStyle/>
        <a:p>
          <a:r>
            <a:rPr lang="ru-RU" dirty="0"/>
            <a:t>Требование №1. «Объем итогового изложения»</a:t>
          </a:r>
        </a:p>
      </dgm:t>
    </dgm:pt>
    <dgm:pt modelId="{DEFF616D-8ADC-45FF-BA10-73D6DA0A90CB}" type="parTrans" cxnId="{AC7F6AD0-22C8-4C95-8186-3E48EEF68C30}">
      <dgm:prSet/>
      <dgm:spPr/>
      <dgm:t>
        <a:bodyPr/>
        <a:lstStyle/>
        <a:p>
          <a:endParaRPr lang="ru-RU"/>
        </a:p>
      </dgm:t>
    </dgm:pt>
    <dgm:pt modelId="{6C3A812F-9524-43BC-8BDB-721D63049173}" type="sibTrans" cxnId="{AC7F6AD0-22C8-4C95-8186-3E48EEF68C30}">
      <dgm:prSet/>
      <dgm:spPr/>
      <dgm:t>
        <a:bodyPr/>
        <a:lstStyle/>
        <a:p>
          <a:endParaRPr lang="ru-RU"/>
        </a:p>
      </dgm:t>
    </dgm:pt>
    <dgm:pt modelId="{9CF0E8F1-BC41-4463-88D2-C57C79E869B1}">
      <dgm:prSet phldrT="[Текст]"/>
      <dgm:spPr/>
      <dgm:t>
        <a:bodyPr/>
        <a:lstStyle/>
        <a:p>
          <a:r>
            <a:rPr lang="ru-RU" dirty="0"/>
            <a:t>Требование № 2. «Самостоятельность написания итогового изложения»</a:t>
          </a:r>
        </a:p>
      </dgm:t>
    </dgm:pt>
    <dgm:pt modelId="{02885618-5290-4A50-AF69-EF02277BB125}" type="parTrans" cxnId="{A88ED440-41D0-441D-8F74-BFEA141523B8}">
      <dgm:prSet/>
      <dgm:spPr/>
      <dgm:t>
        <a:bodyPr/>
        <a:lstStyle/>
        <a:p>
          <a:endParaRPr lang="ru-RU"/>
        </a:p>
      </dgm:t>
    </dgm:pt>
    <dgm:pt modelId="{FDE32F60-35AA-4ECB-8508-1D4D5E2931DD}" type="sibTrans" cxnId="{A88ED440-41D0-441D-8F74-BFEA141523B8}">
      <dgm:prSet/>
      <dgm:spPr/>
      <dgm:t>
        <a:bodyPr/>
        <a:lstStyle/>
        <a:p>
          <a:endParaRPr lang="ru-RU"/>
        </a:p>
      </dgm:t>
    </dgm:pt>
    <dgm:pt modelId="{4A589504-A281-4FB2-AB53-CD2CF4723ADE}">
      <dgm:prSet phldrT="[Текст]"/>
      <dgm:spPr/>
      <dgm:t>
        <a:bodyPr/>
        <a:lstStyle/>
        <a:p>
          <a:r>
            <a:rPr lang="ru-RU" dirty="0">
              <a:latin typeface="Times New Roman" panose="02020603050405020304" pitchFamily="18" charset="0"/>
              <a:cs typeface="Times New Roman" panose="02020603050405020304" pitchFamily="18" charset="0"/>
            </a:rPr>
            <a:t>Критерии</a:t>
          </a:r>
        </a:p>
      </dgm:t>
    </dgm:pt>
    <dgm:pt modelId="{48EF628A-254D-4089-B592-FFE1414C4347}" type="parTrans" cxnId="{DC9E9FD2-FB00-4D9C-B0E5-C249E52BE55E}">
      <dgm:prSet/>
      <dgm:spPr/>
      <dgm:t>
        <a:bodyPr/>
        <a:lstStyle/>
        <a:p>
          <a:endParaRPr lang="ru-RU"/>
        </a:p>
      </dgm:t>
    </dgm:pt>
    <dgm:pt modelId="{3333C6FC-B4DA-44C7-94EC-312202E225AB}" type="sibTrans" cxnId="{DC9E9FD2-FB00-4D9C-B0E5-C249E52BE55E}">
      <dgm:prSet/>
      <dgm:spPr/>
      <dgm:t>
        <a:bodyPr/>
        <a:lstStyle/>
        <a:p>
          <a:endParaRPr lang="ru-RU"/>
        </a:p>
      </dgm:t>
    </dgm:pt>
    <dgm:pt modelId="{6E8FB36D-D29F-485E-90D8-8A0182ECD1D5}">
      <dgm:prSet phldrT="[Текст]"/>
      <dgm:spPr/>
      <dgm:t>
        <a:bodyPr/>
        <a:lstStyle/>
        <a:p>
          <a:r>
            <a:rPr lang="ru-RU" dirty="0"/>
            <a:t>Критерий № 1. «Содержание изложения»</a:t>
          </a:r>
        </a:p>
      </dgm:t>
    </dgm:pt>
    <dgm:pt modelId="{7AE9F457-9659-4A1B-9724-FE7C85310C1F}" type="parTrans" cxnId="{214A028D-9E7E-4020-8D63-3B98077630B8}">
      <dgm:prSet/>
      <dgm:spPr/>
      <dgm:t>
        <a:bodyPr/>
        <a:lstStyle/>
        <a:p>
          <a:endParaRPr lang="ru-RU"/>
        </a:p>
      </dgm:t>
    </dgm:pt>
    <dgm:pt modelId="{00492A91-C09B-481A-9EC0-E3DBF1AF1BF5}" type="sibTrans" cxnId="{214A028D-9E7E-4020-8D63-3B98077630B8}">
      <dgm:prSet/>
      <dgm:spPr/>
      <dgm:t>
        <a:bodyPr/>
        <a:lstStyle/>
        <a:p>
          <a:endParaRPr lang="ru-RU"/>
        </a:p>
      </dgm:t>
    </dgm:pt>
    <dgm:pt modelId="{FFD6C836-5E24-4CC1-AE90-C7DAA20960BE}">
      <dgm:prSet phldrT="[Текст]"/>
      <dgm:spPr/>
      <dgm:t>
        <a:bodyPr/>
        <a:lstStyle/>
        <a:p>
          <a:r>
            <a:rPr lang="ru-RU" dirty="0"/>
            <a:t>Критерий № 2. «</a:t>
          </a:r>
          <a:r>
            <a:rPr lang="ru-RU" b="0" dirty="0"/>
            <a:t>Логичность изложения</a:t>
          </a:r>
          <a:r>
            <a:rPr lang="ru-RU" dirty="0"/>
            <a:t>»</a:t>
          </a:r>
        </a:p>
      </dgm:t>
    </dgm:pt>
    <dgm:pt modelId="{A859B649-5A52-404D-BB8E-3C3C6931EB9C}" type="parTrans" cxnId="{5D9DA116-AE1B-458E-A3A1-249F1A92CC7D}">
      <dgm:prSet/>
      <dgm:spPr/>
      <dgm:t>
        <a:bodyPr/>
        <a:lstStyle/>
        <a:p>
          <a:endParaRPr lang="ru-RU"/>
        </a:p>
      </dgm:t>
    </dgm:pt>
    <dgm:pt modelId="{4D577DFC-00F9-4159-9FA7-80688C3188A9}" type="sibTrans" cxnId="{5D9DA116-AE1B-458E-A3A1-249F1A92CC7D}">
      <dgm:prSet/>
      <dgm:spPr/>
      <dgm:t>
        <a:bodyPr/>
        <a:lstStyle/>
        <a:p>
          <a:endParaRPr lang="ru-RU"/>
        </a:p>
      </dgm:t>
    </dgm:pt>
    <dgm:pt modelId="{E601F673-D6F6-4E3A-9AD4-D35706AB4485}">
      <dgm:prSet phldrT="[Текст]"/>
      <dgm:spPr/>
      <dgm:t>
        <a:bodyPr/>
        <a:lstStyle/>
        <a:p>
          <a:r>
            <a:rPr lang="ru-RU" dirty="0"/>
            <a:t>Критерий № 3. «</a:t>
          </a:r>
          <a:r>
            <a:rPr lang="ru-RU" b="0" dirty="0"/>
            <a:t>Использование элементов стиля исходного текста</a:t>
          </a:r>
          <a:r>
            <a:rPr lang="ru-RU" dirty="0"/>
            <a:t>»</a:t>
          </a:r>
        </a:p>
      </dgm:t>
    </dgm:pt>
    <dgm:pt modelId="{8F9DA177-3353-48DB-A432-9E494EB48167}" type="parTrans" cxnId="{E634FFC8-0F0D-416D-B9CA-7BD5EF6F50C5}">
      <dgm:prSet/>
      <dgm:spPr/>
      <dgm:t>
        <a:bodyPr/>
        <a:lstStyle/>
        <a:p>
          <a:endParaRPr lang="ru-RU"/>
        </a:p>
      </dgm:t>
    </dgm:pt>
    <dgm:pt modelId="{D31DA8C0-07F9-4B5E-912F-0359D950657F}" type="sibTrans" cxnId="{E634FFC8-0F0D-416D-B9CA-7BD5EF6F50C5}">
      <dgm:prSet/>
      <dgm:spPr/>
      <dgm:t>
        <a:bodyPr/>
        <a:lstStyle/>
        <a:p>
          <a:endParaRPr lang="ru-RU"/>
        </a:p>
      </dgm:t>
    </dgm:pt>
    <dgm:pt modelId="{A1064D3D-6847-4F3F-B629-CAE7116C40AB}">
      <dgm:prSet phldrT="[Текст]"/>
      <dgm:spPr/>
      <dgm:t>
        <a:bodyPr/>
        <a:lstStyle/>
        <a:p>
          <a:r>
            <a:rPr lang="ru-RU" dirty="0"/>
            <a:t>Критерий № 5. «Грамотность»</a:t>
          </a:r>
        </a:p>
      </dgm:t>
    </dgm:pt>
    <dgm:pt modelId="{33F58853-9080-4737-8440-A84894944D96}" type="parTrans" cxnId="{9F691E34-292E-45AE-9E2F-04C465A30B4D}">
      <dgm:prSet/>
      <dgm:spPr/>
      <dgm:t>
        <a:bodyPr/>
        <a:lstStyle/>
        <a:p>
          <a:endParaRPr lang="ru-RU"/>
        </a:p>
      </dgm:t>
    </dgm:pt>
    <dgm:pt modelId="{83156E97-E39D-411F-9BC0-A3BE31734BA5}" type="sibTrans" cxnId="{9F691E34-292E-45AE-9E2F-04C465A30B4D}">
      <dgm:prSet/>
      <dgm:spPr/>
      <dgm:t>
        <a:bodyPr/>
        <a:lstStyle/>
        <a:p>
          <a:endParaRPr lang="ru-RU"/>
        </a:p>
      </dgm:t>
    </dgm:pt>
    <dgm:pt modelId="{8686CA95-7250-49C2-B76C-550FE720B476}">
      <dgm:prSet phldrT="[Текст]"/>
      <dgm:spPr/>
      <dgm:t>
        <a:bodyPr/>
        <a:lstStyle/>
        <a:p>
          <a:r>
            <a:rPr lang="ru-RU" dirty="0"/>
            <a:t>Критерий № 4. «Качество письменной речи»</a:t>
          </a:r>
        </a:p>
      </dgm:t>
    </dgm:pt>
    <dgm:pt modelId="{77DE2C51-8920-4D06-AEE5-CF3CF1986B75}" type="parTrans" cxnId="{353A5E50-DC81-496C-98DB-997A341CC9EB}">
      <dgm:prSet/>
      <dgm:spPr/>
      <dgm:t>
        <a:bodyPr/>
        <a:lstStyle/>
        <a:p>
          <a:endParaRPr lang="ru-RU"/>
        </a:p>
      </dgm:t>
    </dgm:pt>
    <dgm:pt modelId="{C7185F90-FF62-458C-B7B0-09E847694C58}" type="sibTrans" cxnId="{353A5E50-DC81-496C-98DB-997A341CC9EB}">
      <dgm:prSet/>
      <dgm:spPr/>
      <dgm:t>
        <a:bodyPr/>
        <a:lstStyle/>
        <a:p>
          <a:endParaRPr lang="ru-RU"/>
        </a:p>
      </dgm:t>
    </dgm:pt>
    <dgm:pt modelId="{2D71B394-D1B4-4A82-B11A-B861E8B55B48}" type="pres">
      <dgm:prSet presAssocID="{780CFB0E-090A-46F2-9AEB-BF64C4AB13B1}" presName="theList" presStyleCnt="0">
        <dgm:presLayoutVars>
          <dgm:dir/>
          <dgm:animLvl val="lvl"/>
          <dgm:resizeHandles val="exact"/>
        </dgm:presLayoutVars>
      </dgm:prSet>
      <dgm:spPr/>
    </dgm:pt>
    <dgm:pt modelId="{236C3C97-5545-40C9-B6DB-80918210CAD6}" type="pres">
      <dgm:prSet presAssocID="{3FA29F97-4BB1-4B37-A8E3-ED202DF32397}" presName="compNode" presStyleCnt="0"/>
      <dgm:spPr/>
    </dgm:pt>
    <dgm:pt modelId="{1620AB7A-5146-4978-8546-428A0064EE03}" type="pres">
      <dgm:prSet presAssocID="{3FA29F97-4BB1-4B37-A8E3-ED202DF32397}" presName="aNode" presStyleLbl="bgShp" presStyleIdx="0" presStyleCnt="2"/>
      <dgm:spPr/>
    </dgm:pt>
    <dgm:pt modelId="{88EF2C4D-9826-4C5A-80F0-F661E25AED11}" type="pres">
      <dgm:prSet presAssocID="{3FA29F97-4BB1-4B37-A8E3-ED202DF32397}" presName="textNode" presStyleLbl="bgShp" presStyleIdx="0" presStyleCnt="2"/>
      <dgm:spPr/>
    </dgm:pt>
    <dgm:pt modelId="{0982989A-E2CF-4144-ADC8-ED74D08B24A6}" type="pres">
      <dgm:prSet presAssocID="{3FA29F97-4BB1-4B37-A8E3-ED202DF32397}" presName="compChildNode" presStyleCnt="0"/>
      <dgm:spPr/>
    </dgm:pt>
    <dgm:pt modelId="{E1850DFC-405B-4988-BD4D-AF0FDE21028F}" type="pres">
      <dgm:prSet presAssocID="{3FA29F97-4BB1-4B37-A8E3-ED202DF32397}" presName="theInnerList" presStyleCnt="0"/>
      <dgm:spPr/>
    </dgm:pt>
    <dgm:pt modelId="{56C750EC-19A5-4E33-BF22-74E0AE899CDE}" type="pres">
      <dgm:prSet presAssocID="{1BE5234A-14C9-4FFD-9002-D5EFDF29F48C}" presName="childNode" presStyleLbl="node1" presStyleIdx="0" presStyleCnt="7">
        <dgm:presLayoutVars>
          <dgm:bulletEnabled val="1"/>
        </dgm:presLayoutVars>
      </dgm:prSet>
      <dgm:spPr/>
    </dgm:pt>
    <dgm:pt modelId="{794072F2-7E5B-4938-A97A-3C06FC000B9A}" type="pres">
      <dgm:prSet presAssocID="{1BE5234A-14C9-4FFD-9002-D5EFDF29F48C}" presName="aSpace2" presStyleCnt="0"/>
      <dgm:spPr/>
    </dgm:pt>
    <dgm:pt modelId="{A6C334CC-FBF1-4B5F-A287-D2F5930C236D}" type="pres">
      <dgm:prSet presAssocID="{9CF0E8F1-BC41-4463-88D2-C57C79E869B1}" presName="childNode" presStyleLbl="node1" presStyleIdx="1" presStyleCnt="7">
        <dgm:presLayoutVars>
          <dgm:bulletEnabled val="1"/>
        </dgm:presLayoutVars>
      </dgm:prSet>
      <dgm:spPr/>
    </dgm:pt>
    <dgm:pt modelId="{7A3583F8-FD9A-46E1-801C-3F3BFBBD68C4}" type="pres">
      <dgm:prSet presAssocID="{3FA29F97-4BB1-4B37-A8E3-ED202DF32397}" presName="aSpace" presStyleCnt="0"/>
      <dgm:spPr/>
    </dgm:pt>
    <dgm:pt modelId="{DF6A0D0F-ADCD-4DC0-8895-2563952C73B5}" type="pres">
      <dgm:prSet presAssocID="{4A589504-A281-4FB2-AB53-CD2CF4723ADE}" presName="compNode" presStyleCnt="0"/>
      <dgm:spPr/>
    </dgm:pt>
    <dgm:pt modelId="{88BD0FB8-A11C-46C6-AB0F-795853CAE55A}" type="pres">
      <dgm:prSet presAssocID="{4A589504-A281-4FB2-AB53-CD2CF4723ADE}" presName="aNode" presStyleLbl="bgShp" presStyleIdx="1" presStyleCnt="2"/>
      <dgm:spPr/>
    </dgm:pt>
    <dgm:pt modelId="{0C8DD937-025F-4FC1-A729-27FFC440D0AC}" type="pres">
      <dgm:prSet presAssocID="{4A589504-A281-4FB2-AB53-CD2CF4723ADE}" presName="textNode" presStyleLbl="bgShp" presStyleIdx="1" presStyleCnt="2"/>
      <dgm:spPr/>
    </dgm:pt>
    <dgm:pt modelId="{8B92AA97-CE24-4527-91CB-6CB36C63F68A}" type="pres">
      <dgm:prSet presAssocID="{4A589504-A281-4FB2-AB53-CD2CF4723ADE}" presName="compChildNode" presStyleCnt="0"/>
      <dgm:spPr/>
    </dgm:pt>
    <dgm:pt modelId="{F77586B4-7D67-405E-A9C1-5F7827A25969}" type="pres">
      <dgm:prSet presAssocID="{4A589504-A281-4FB2-AB53-CD2CF4723ADE}" presName="theInnerList" presStyleCnt="0"/>
      <dgm:spPr/>
    </dgm:pt>
    <dgm:pt modelId="{29C993B7-D597-4B49-924C-A4546DBD137A}" type="pres">
      <dgm:prSet presAssocID="{6E8FB36D-D29F-485E-90D8-8A0182ECD1D5}" presName="childNode" presStyleLbl="node1" presStyleIdx="2" presStyleCnt="7">
        <dgm:presLayoutVars>
          <dgm:bulletEnabled val="1"/>
        </dgm:presLayoutVars>
      </dgm:prSet>
      <dgm:spPr/>
    </dgm:pt>
    <dgm:pt modelId="{C16E8B5A-0C45-443A-8DE2-836CA92674DF}" type="pres">
      <dgm:prSet presAssocID="{6E8FB36D-D29F-485E-90D8-8A0182ECD1D5}" presName="aSpace2" presStyleCnt="0"/>
      <dgm:spPr/>
    </dgm:pt>
    <dgm:pt modelId="{F161FC0E-4EFD-4B1A-87CD-974C870ABE4A}" type="pres">
      <dgm:prSet presAssocID="{FFD6C836-5E24-4CC1-AE90-C7DAA20960BE}" presName="childNode" presStyleLbl="node1" presStyleIdx="3" presStyleCnt="7">
        <dgm:presLayoutVars>
          <dgm:bulletEnabled val="1"/>
        </dgm:presLayoutVars>
      </dgm:prSet>
      <dgm:spPr/>
    </dgm:pt>
    <dgm:pt modelId="{9839F1D9-54B1-4B42-A763-7AAFDEA37869}" type="pres">
      <dgm:prSet presAssocID="{FFD6C836-5E24-4CC1-AE90-C7DAA20960BE}" presName="aSpace2" presStyleCnt="0"/>
      <dgm:spPr/>
    </dgm:pt>
    <dgm:pt modelId="{9B39AF9D-E08B-4076-91DD-10EE59402010}" type="pres">
      <dgm:prSet presAssocID="{E601F673-D6F6-4E3A-9AD4-D35706AB4485}" presName="childNode" presStyleLbl="node1" presStyleIdx="4" presStyleCnt="7">
        <dgm:presLayoutVars>
          <dgm:bulletEnabled val="1"/>
        </dgm:presLayoutVars>
      </dgm:prSet>
      <dgm:spPr/>
    </dgm:pt>
    <dgm:pt modelId="{EF2855D0-F75B-4B85-A9F0-5EF3899B9DF3}" type="pres">
      <dgm:prSet presAssocID="{E601F673-D6F6-4E3A-9AD4-D35706AB4485}" presName="aSpace2" presStyleCnt="0"/>
      <dgm:spPr/>
    </dgm:pt>
    <dgm:pt modelId="{A8D1B4D9-CC3E-48DB-AA7E-55D73C739086}" type="pres">
      <dgm:prSet presAssocID="{8686CA95-7250-49C2-B76C-550FE720B476}" presName="childNode" presStyleLbl="node1" presStyleIdx="5" presStyleCnt="7">
        <dgm:presLayoutVars>
          <dgm:bulletEnabled val="1"/>
        </dgm:presLayoutVars>
      </dgm:prSet>
      <dgm:spPr/>
    </dgm:pt>
    <dgm:pt modelId="{5B52E02E-529C-4B70-8302-A5F6B483CE32}" type="pres">
      <dgm:prSet presAssocID="{8686CA95-7250-49C2-B76C-550FE720B476}" presName="aSpace2" presStyleCnt="0"/>
      <dgm:spPr/>
    </dgm:pt>
    <dgm:pt modelId="{C1CC35B1-B732-4DBF-B1B1-B7A4C3BB4596}" type="pres">
      <dgm:prSet presAssocID="{A1064D3D-6847-4F3F-B629-CAE7116C40AB}" presName="childNode" presStyleLbl="node1" presStyleIdx="6" presStyleCnt="7">
        <dgm:presLayoutVars>
          <dgm:bulletEnabled val="1"/>
        </dgm:presLayoutVars>
      </dgm:prSet>
      <dgm:spPr/>
    </dgm:pt>
  </dgm:ptLst>
  <dgm:cxnLst>
    <dgm:cxn modelId="{5D9DA116-AE1B-458E-A3A1-249F1A92CC7D}" srcId="{4A589504-A281-4FB2-AB53-CD2CF4723ADE}" destId="{FFD6C836-5E24-4CC1-AE90-C7DAA20960BE}" srcOrd="1" destOrd="0" parTransId="{A859B649-5A52-404D-BB8E-3C3C6931EB9C}" sibTransId="{4D577DFC-00F9-4159-9FA7-80688C3188A9}"/>
    <dgm:cxn modelId="{1FA4621A-A803-4E65-A5EF-2618A9DD7B87}" type="presOf" srcId="{9CF0E8F1-BC41-4463-88D2-C57C79E869B1}" destId="{A6C334CC-FBF1-4B5F-A287-D2F5930C236D}" srcOrd="0" destOrd="0" presId="urn:microsoft.com/office/officeart/2005/8/layout/lProcess2"/>
    <dgm:cxn modelId="{9F691E34-292E-45AE-9E2F-04C465A30B4D}" srcId="{4A589504-A281-4FB2-AB53-CD2CF4723ADE}" destId="{A1064D3D-6847-4F3F-B629-CAE7116C40AB}" srcOrd="4" destOrd="0" parTransId="{33F58853-9080-4737-8440-A84894944D96}" sibTransId="{83156E97-E39D-411F-9BC0-A3BE31734BA5}"/>
    <dgm:cxn modelId="{5210233D-1513-4FA6-8416-19761BE46D6C}" type="presOf" srcId="{1BE5234A-14C9-4FFD-9002-D5EFDF29F48C}" destId="{56C750EC-19A5-4E33-BF22-74E0AE899CDE}" srcOrd="0" destOrd="0" presId="urn:microsoft.com/office/officeart/2005/8/layout/lProcess2"/>
    <dgm:cxn modelId="{A88ED440-41D0-441D-8F74-BFEA141523B8}" srcId="{3FA29F97-4BB1-4B37-A8E3-ED202DF32397}" destId="{9CF0E8F1-BC41-4463-88D2-C57C79E869B1}" srcOrd="1" destOrd="0" parTransId="{02885618-5290-4A50-AF69-EF02277BB125}" sibTransId="{FDE32F60-35AA-4ECB-8508-1D4D5E2931DD}"/>
    <dgm:cxn modelId="{107B5D5E-9D80-40F6-83FB-3551801B468C}" type="presOf" srcId="{FFD6C836-5E24-4CC1-AE90-C7DAA20960BE}" destId="{F161FC0E-4EFD-4B1A-87CD-974C870ABE4A}" srcOrd="0" destOrd="0" presId="urn:microsoft.com/office/officeart/2005/8/layout/lProcess2"/>
    <dgm:cxn modelId="{353A5E50-DC81-496C-98DB-997A341CC9EB}" srcId="{4A589504-A281-4FB2-AB53-CD2CF4723ADE}" destId="{8686CA95-7250-49C2-B76C-550FE720B476}" srcOrd="3" destOrd="0" parTransId="{77DE2C51-8920-4D06-AEE5-CF3CF1986B75}" sibTransId="{C7185F90-FF62-458C-B7B0-09E847694C58}"/>
    <dgm:cxn modelId="{93EC4571-7005-4C2B-BBEE-88EBE7F69D2D}" type="presOf" srcId="{780CFB0E-090A-46F2-9AEB-BF64C4AB13B1}" destId="{2D71B394-D1B4-4A82-B11A-B861E8B55B48}" srcOrd="0" destOrd="0" presId="urn:microsoft.com/office/officeart/2005/8/layout/lProcess2"/>
    <dgm:cxn modelId="{7E3C7D87-9F43-4BBA-9FEB-41A21B56746F}" type="presOf" srcId="{3FA29F97-4BB1-4B37-A8E3-ED202DF32397}" destId="{1620AB7A-5146-4978-8546-428A0064EE03}" srcOrd="0" destOrd="0" presId="urn:microsoft.com/office/officeart/2005/8/layout/lProcess2"/>
    <dgm:cxn modelId="{214A028D-9E7E-4020-8D63-3B98077630B8}" srcId="{4A589504-A281-4FB2-AB53-CD2CF4723ADE}" destId="{6E8FB36D-D29F-485E-90D8-8A0182ECD1D5}" srcOrd="0" destOrd="0" parTransId="{7AE9F457-9659-4A1B-9724-FE7C85310C1F}" sibTransId="{00492A91-C09B-481A-9EC0-E3DBF1AF1BF5}"/>
    <dgm:cxn modelId="{C1282E96-F37B-489F-93FF-2AA727269C54}" type="presOf" srcId="{8686CA95-7250-49C2-B76C-550FE720B476}" destId="{A8D1B4D9-CC3E-48DB-AA7E-55D73C739086}" srcOrd="0" destOrd="0" presId="urn:microsoft.com/office/officeart/2005/8/layout/lProcess2"/>
    <dgm:cxn modelId="{970D3E98-83A9-41AD-ABEC-AAC0F2C71FBA}" type="presOf" srcId="{E601F673-D6F6-4E3A-9AD4-D35706AB4485}" destId="{9B39AF9D-E08B-4076-91DD-10EE59402010}" srcOrd="0" destOrd="0" presId="urn:microsoft.com/office/officeart/2005/8/layout/lProcess2"/>
    <dgm:cxn modelId="{C714D899-A989-4E17-9846-C391B3200637}" type="presOf" srcId="{4A589504-A281-4FB2-AB53-CD2CF4723ADE}" destId="{88BD0FB8-A11C-46C6-AB0F-795853CAE55A}" srcOrd="0" destOrd="0" presId="urn:microsoft.com/office/officeart/2005/8/layout/lProcess2"/>
    <dgm:cxn modelId="{B4D4DEA0-77D5-4F12-B7B0-DF0CBE615794}" type="presOf" srcId="{A1064D3D-6847-4F3F-B629-CAE7116C40AB}" destId="{C1CC35B1-B732-4DBF-B1B1-B7A4C3BB4596}" srcOrd="0" destOrd="0" presId="urn:microsoft.com/office/officeart/2005/8/layout/lProcess2"/>
    <dgm:cxn modelId="{C92961AC-AD83-415F-B0CC-16DD8231DB85}" srcId="{780CFB0E-090A-46F2-9AEB-BF64C4AB13B1}" destId="{3FA29F97-4BB1-4B37-A8E3-ED202DF32397}" srcOrd="0" destOrd="0" parTransId="{E8CF46A7-75BE-40F4-90C0-8ED7CA78206A}" sibTransId="{8F3E1C7E-BB9A-4CB0-B4D9-E7A929229277}"/>
    <dgm:cxn modelId="{04B3D7B9-5F09-4F38-AB5E-D5C66576706E}" type="presOf" srcId="{4A589504-A281-4FB2-AB53-CD2CF4723ADE}" destId="{0C8DD937-025F-4FC1-A729-27FFC440D0AC}" srcOrd="1" destOrd="0" presId="urn:microsoft.com/office/officeart/2005/8/layout/lProcess2"/>
    <dgm:cxn modelId="{E634FFC8-0F0D-416D-B9CA-7BD5EF6F50C5}" srcId="{4A589504-A281-4FB2-AB53-CD2CF4723ADE}" destId="{E601F673-D6F6-4E3A-9AD4-D35706AB4485}" srcOrd="2" destOrd="0" parTransId="{8F9DA177-3353-48DB-A432-9E494EB48167}" sibTransId="{D31DA8C0-07F9-4B5E-912F-0359D950657F}"/>
    <dgm:cxn modelId="{AC7F6AD0-22C8-4C95-8186-3E48EEF68C30}" srcId="{3FA29F97-4BB1-4B37-A8E3-ED202DF32397}" destId="{1BE5234A-14C9-4FFD-9002-D5EFDF29F48C}" srcOrd="0" destOrd="0" parTransId="{DEFF616D-8ADC-45FF-BA10-73D6DA0A90CB}" sibTransId="{6C3A812F-9524-43BC-8BDB-721D63049173}"/>
    <dgm:cxn modelId="{DC9E9FD2-FB00-4D9C-B0E5-C249E52BE55E}" srcId="{780CFB0E-090A-46F2-9AEB-BF64C4AB13B1}" destId="{4A589504-A281-4FB2-AB53-CD2CF4723ADE}" srcOrd="1" destOrd="0" parTransId="{48EF628A-254D-4089-B592-FFE1414C4347}" sibTransId="{3333C6FC-B4DA-44C7-94EC-312202E225AB}"/>
    <dgm:cxn modelId="{8A0383EE-564C-4787-AE2A-E9E960E3C8DE}" type="presOf" srcId="{3FA29F97-4BB1-4B37-A8E3-ED202DF32397}" destId="{88EF2C4D-9826-4C5A-80F0-F661E25AED11}" srcOrd="1" destOrd="0" presId="urn:microsoft.com/office/officeart/2005/8/layout/lProcess2"/>
    <dgm:cxn modelId="{08ECECF2-E5D3-4693-8277-4F64A403C93D}" type="presOf" srcId="{6E8FB36D-D29F-485E-90D8-8A0182ECD1D5}" destId="{29C993B7-D597-4B49-924C-A4546DBD137A}" srcOrd="0" destOrd="0" presId="urn:microsoft.com/office/officeart/2005/8/layout/lProcess2"/>
    <dgm:cxn modelId="{588EFDD8-21FB-4044-9181-96444C4337B7}" type="presParOf" srcId="{2D71B394-D1B4-4A82-B11A-B861E8B55B48}" destId="{236C3C97-5545-40C9-B6DB-80918210CAD6}" srcOrd="0" destOrd="0" presId="urn:microsoft.com/office/officeart/2005/8/layout/lProcess2"/>
    <dgm:cxn modelId="{4F9C4C8E-A478-47EA-845C-25271307A0A6}" type="presParOf" srcId="{236C3C97-5545-40C9-B6DB-80918210CAD6}" destId="{1620AB7A-5146-4978-8546-428A0064EE03}" srcOrd="0" destOrd="0" presId="urn:microsoft.com/office/officeart/2005/8/layout/lProcess2"/>
    <dgm:cxn modelId="{0DE7E690-38B2-4BFC-BD0A-8CFCED764A1A}" type="presParOf" srcId="{236C3C97-5545-40C9-B6DB-80918210CAD6}" destId="{88EF2C4D-9826-4C5A-80F0-F661E25AED11}" srcOrd="1" destOrd="0" presId="urn:microsoft.com/office/officeart/2005/8/layout/lProcess2"/>
    <dgm:cxn modelId="{D4B1CCAC-5B0A-4639-8095-579770627FEF}" type="presParOf" srcId="{236C3C97-5545-40C9-B6DB-80918210CAD6}" destId="{0982989A-E2CF-4144-ADC8-ED74D08B24A6}" srcOrd="2" destOrd="0" presId="urn:microsoft.com/office/officeart/2005/8/layout/lProcess2"/>
    <dgm:cxn modelId="{18202293-AE28-402C-A99D-1257454E38AA}" type="presParOf" srcId="{0982989A-E2CF-4144-ADC8-ED74D08B24A6}" destId="{E1850DFC-405B-4988-BD4D-AF0FDE21028F}" srcOrd="0" destOrd="0" presId="urn:microsoft.com/office/officeart/2005/8/layout/lProcess2"/>
    <dgm:cxn modelId="{15EF5ADE-CF49-4D9E-8ADE-535B8DC7D004}" type="presParOf" srcId="{E1850DFC-405B-4988-BD4D-AF0FDE21028F}" destId="{56C750EC-19A5-4E33-BF22-74E0AE899CDE}" srcOrd="0" destOrd="0" presId="urn:microsoft.com/office/officeart/2005/8/layout/lProcess2"/>
    <dgm:cxn modelId="{740A986E-4515-48D6-9187-14FD9C8C5E59}" type="presParOf" srcId="{E1850DFC-405B-4988-BD4D-AF0FDE21028F}" destId="{794072F2-7E5B-4938-A97A-3C06FC000B9A}" srcOrd="1" destOrd="0" presId="urn:microsoft.com/office/officeart/2005/8/layout/lProcess2"/>
    <dgm:cxn modelId="{D691983C-007A-498E-B755-80C79260CB50}" type="presParOf" srcId="{E1850DFC-405B-4988-BD4D-AF0FDE21028F}" destId="{A6C334CC-FBF1-4B5F-A287-D2F5930C236D}" srcOrd="2" destOrd="0" presId="urn:microsoft.com/office/officeart/2005/8/layout/lProcess2"/>
    <dgm:cxn modelId="{72FA087D-E65D-493C-A04E-D6D51DBD173A}" type="presParOf" srcId="{2D71B394-D1B4-4A82-B11A-B861E8B55B48}" destId="{7A3583F8-FD9A-46E1-801C-3F3BFBBD68C4}" srcOrd="1" destOrd="0" presId="urn:microsoft.com/office/officeart/2005/8/layout/lProcess2"/>
    <dgm:cxn modelId="{444A82D0-8BA2-4D69-8B46-6922B69173FD}" type="presParOf" srcId="{2D71B394-D1B4-4A82-B11A-B861E8B55B48}" destId="{DF6A0D0F-ADCD-4DC0-8895-2563952C73B5}" srcOrd="2" destOrd="0" presId="urn:microsoft.com/office/officeart/2005/8/layout/lProcess2"/>
    <dgm:cxn modelId="{9EDD5A90-5930-4C64-ADA1-7BC9D916D263}" type="presParOf" srcId="{DF6A0D0F-ADCD-4DC0-8895-2563952C73B5}" destId="{88BD0FB8-A11C-46C6-AB0F-795853CAE55A}" srcOrd="0" destOrd="0" presId="urn:microsoft.com/office/officeart/2005/8/layout/lProcess2"/>
    <dgm:cxn modelId="{6F5686DD-B2AF-4FE2-B94F-87A37ECCDD27}" type="presParOf" srcId="{DF6A0D0F-ADCD-4DC0-8895-2563952C73B5}" destId="{0C8DD937-025F-4FC1-A729-27FFC440D0AC}" srcOrd="1" destOrd="0" presId="urn:microsoft.com/office/officeart/2005/8/layout/lProcess2"/>
    <dgm:cxn modelId="{A0B76E6D-BF11-49BE-8751-B8D2E9E8619C}" type="presParOf" srcId="{DF6A0D0F-ADCD-4DC0-8895-2563952C73B5}" destId="{8B92AA97-CE24-4527-91CB-6CB36C63F68A}" srcOrd="2" destOrd="0" presId="urn:microsoft.com/office/officeart/2005/8/layout/lProcess2"/>
    <dgm:cxn modelId="{39917EE6-D463-4D35-963B-96FDFFFBBD4E}" type="presParOf" srcId="{8B92AA97-CE24-4527-91CB-6CB36C63F68A}" destId="{F77586B4-7D67-405E-A9C1-5F7827A25969}" srcOrd="0" destOrd="0" presId="urn:microsoft.com/office/officeart/2005/8/layout/lProcess2"/>
    <dgm:cxn modelId="{250BB9EF-B6D6-4AC2-B0B1-9E4457479F68}" type="presParOf" srcId="{F77586B4-7D67-405E-A9C1-5F7827A25969}" destId="{29C993B7-D597-4B49-924C-A4546DBD137A}" srcOrd="0" destOrd="0" presId="urn:microsoft.com/office/officeart/2005/8/layout/lProcess2"/>
    <dgm:cxn modelId="{5F563C49-17E9-4923-B8C3-24EB7A478523}" type="presParOf" srcId="{F77586B4-7D67-405E-A9C1-5F7827A25969}" destId="{C16E8B5A-0C45-443A-8DE2-836CA92674DF}" srcOrd="1" destOrd="0" presId="urn:microsoft.com/office/officeart/2005/8/layout/lProcess2"/>
    <dgm:cxn modelId="{5C955E30-8127-41AF-883A-BD7584EC4263}" type="presParOf" srcId="{F77586B4-7D67-405E-A9C1-5F7827A25969}" destId="{F161FC0E-4EFD-4B1A-87CD-974C870ABE4A}" srcOrd="2" destOrd="0" presId="urn:microsoft.com/office/officeart/2005/8/layout/lProcess2"/>
    <dgm:cxn modelId="{49519B63-E453-4D79-8363-56CB7EF3FAC9}" type="presParOf" srcId="{F77586B4-7D67-405E-A9C1-5F7827A25969}" destId="{9839F1D9-54B1-4B42-A763-7AAFDEA37869}" srcOrd="3" destOrd="0" presId="urn:microsoft.com/office/officeart/2005/8/layout/lProcess2"/>
    <dgm:cxn modelId="{6D46BB04-F661-499D-8D50-646FDF40470B}" type="presParOf" srcId="{F77586B4-7D67-405E-A9C1-5F7827A25969}" destId="{9B39AF9D-E08B-4076-91DD-10EE59402010}" srcOrd="4" destOrd="0" presId="urn:microsoft.com/office/officeart/2005/8/layout/lProcess2"/>
    <dgm:cxn modelId="{1AFBB4CB-D033-4C82-AE0B-978F81364527}" type="presParOf" srcId="{F77586B4-7D67-405E-A9C1-5F7827A25969}" destId="{EF2855D0-F75B-4B85-A9F0-5EF3899B9DF3}" srcOrd="5" destOrd="0" presId="urn:microsoft.com/office/officeart/2005/8/layout/lProcess2"/>
    <dgm:cxn modelId="{9BA1C7DF-EBA4-4022-AD7E-290FD10B7691}" type="presParOf" srcId="{F77586B4-7D67-405E-A9C1-5F7827A25969}" destId="{A8D1B4D9-CC3E-48DB-AA7E-55D73C739086}" srcOrd="6" destOrd="0" presId="urn:microsoft.com/office/officeart/2005/8/layout/lProcess2"/>
    <dgm:cxn modelId="{2FC0856C-CA97-4673-8500-B92F0B8BFBBA}" type="presParOf" srcId="{F77586B4-7D67-405E-A9C1-5F7827A25969}" destId="{5B52E02E-529C-4B70-8302-A5F6B483CE32}" srcOrd="7" destOrd="0" presId="urn:microsoft.com/office/officeart/2005/8/layout/lProcess2"/>
    <dgm:cxn modelId="{CC78192C-6E66-4383-9245-245CBAC576C5}" type="presParOf" srcId="{F77586B4-7D67-405E-A9C1-5F7827A25969}" destId="{C1CC35B1-B732-4DBF-B1B1-B7A4C3BB4596}"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6DCE5-F13E-460D-AEF5-D7DD19F0D7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E7B1E6F-FEDF-4D64-A4BA-F2D616E547DC}">
      <dgm:prSet phldrT="[Текст]"/>
      <dgm:spPr>
        <a:solidFill>
          <a:srgbClr val="FF0000"/>
        </a:solidFill>
      </dgm:spPr>
      <dgm:t>
        <a:bodyPr/>
        <a:lstStyle/>
        <a:p>
          <a:r>
            <a:rPr lang="ru-RU" dirty="0"/>
            <a:t>1. «Содержание изложения»</a:t>
          </a:r>
        </a:p>
      </dgm:t>
    </dgm:pt>
    <dgm:pt modelId="{B8F8D1DD-3AE3-4E30-81F1-133F7E34392C}" type="parTrans" cxnId="{289F3DB0-2C0C-4EB0-8828-8F06E46387CB}">
      <dgm:prSet/>
      <dgm:spPr/>
      <dgm:t>
        <a:bodyPr/>
        <a:lstStyle/>
        <a:p>
          <a:endParaRPr lang="ru-RU"/>
        </a:p>
      </dgm:t>
    </dgm:pt>
    <dgm:pt modelId="{D868019F-10D2-4389-B15F-2628A981ADE4}" type="sibTrans" cxnId="{289F3DB0-2C0C-4EB0-8828-8F06E46387CB}">
      <dgm:prSet/>
      <dgm:spPr/>
      <dgm:t>
        <a:bodyPr/>
        <a:lstStyle/>
        <a:p>
          <a:endParaRPr lang="ru-RU"/>
        </a:p>
      </dgm:t>
    </dgm:pt>
    <dgm:pt modelId="{4F881749-7951-4B2B-9ED7-94845A7C4AD6}">
      <dgm:prSet phldrT="[Текст]"/>
      <dgm:spPr/>
      <dgm:t>
        <a:bodyPr/>
        <a:lstStyle/>
        <a:p>
          <a:r>
            <a:rPr lang="ru-RU" dirty="0"/>
            <a:t>5. «Грамотность»</a:t>
          </a:r>
        </a:p>
      </dgm:t>
    </dgm:pt>
    <dgm:pt modelId="{1AE54097-C770-4689-9273-5042A899F950}" type="parTrans" cxnId="{4507D36D-5088-47D3-BD2F-B951BFDDCCE4}">
      <dgm:prSet/>
      <dgm:spPr/>
      <dgm:t>
        <a:bodyPr/>
        <a:lstStyle/>
        <a:p>
          <a:endParaRPr lang="ru-RU"/>
        </a:p>
      </dgm:t>
    </dgm:pt>
    <dgm:pt modelId="{A1BED15D-A116-438C-9113-758432B2BE12}" type="sibTrans" cxnId="{4507D36D-5088-47D3-BD2F-B951BFDDCCE4}">
      <dgm:prSet/>
      <dgm:spPr/>
      <dgm:t>
        <a:bodyPr/>
        <a:lstStyle/>
        <a:p>
          <a:endParaRPr lang="ru-RU"/>
        </a:p>
      </dgm:t>
    </dgm:pt>
    <dgm:pt modelId="{30A2DD09-D6ED-44C9-81FA-3DD232D70F67}">
      <dgm:prSet/>
      <dgm:spPr>
        <a:solidFill>
          <a:srgbClr val="FF0000"/>
        </a:solidFill>
      </dgm:spPr>
      <dgm:t>
        <a:bodyPr/>
        <a:lstStyle/>
        <a:p>
          <a:r>
            <a:rPr lang="ru-RU" dirty="0"/>
            <a:t>2. «Логичность изложения»</a:t>
          </a:r>
        </a:p>
      </dgm:t>
    </dgm:pt>
    <dgm:pt modelId="{90927E08-07F7-40AE-9AEB-6C1A98D3C981}" type="parTrans" cxnId="{F3FD87C7-22A9-447E-988D-5EC1D478C1BC}">
      <dgm:prSet/>
      <dgm:spPr/>
      <dgm:t>
        <a:bodyPr/>
        <a:lstStyle/>
        <a:p>
          <a:endParaRPr lang="ru-RU"/>
        </a:p>
      </dgm:t>
    </dgm:pt>
    <dgm:pt modelId="{9B740AF9-E9A3-404D-9295-A77E7A6E41A8}" type="sibTrans" cxnId="{F3FD87C7-22A9-447E-988D-5EC1D478C1BC}">
      <dgm:prSet/>
      <dgm:spPr/>
      <dgm:t>
        <a:bodyPr/>
        <a:lstStyle/>
        <a:p>
          <a:endParaRPr lang="ru-RU"/>
        </a:p>
      </dgm:t>
    </dgm:pt>
    <dgm:pt modelId="{91B7DC17-A0EF-411F-94D4-5B1885CB08C8}">
      <dgm:prSet/>
      <dgm:spPr/>
      <dgm:t>
        <a:bodyPr/>
        <a:lstStyle/>
        <a:p>
          <a:r>
            <a:rPr lang="ru-RU" dirty="0"/>
            <a:t>4.  «Качество письменной речи»</a:t>
          </a:r>
        </a:p>
      </dgm:t>
    </dgm:pt>
    <dgm:pt modelId="{71432163-5C3C-4759-9E7D-C684A84B6CF7}" type="parTrans" cxnId="{8B0A6AB4-D108-4A45-B666-E7641A50C134}">
      <dgm:prSet/>
      <dgm:spPr/>
      <dgm:t>
        <a:bodyPr/>
        <a:lstStyle/>
        <a:p>
          <a:endParaRPr lang="ru-RU"/>
        </a:p>
      </dgm:t>
    </dgm:pt>
    <dgm:pt modelId="{348430A4-8A4D-4EBE-B43D-E8FB02438B6F}" type="sibTrans" cxnId="{8B0A6AB4-D108-4A45-B666-E7641A50C134}">
      <dgm:prSet/>
      <dgm:spPr/>
      <dgm:t>
        <a:bodyPr/>
        <a:lstStyle/>
        <a:p>
          <a:endParaRPr lang="ru-RU"/>
        </a:p>
      </dgm:t>
    </dgm:pt>
    <dgm:pt modelId="{CCFF1174-A8A8-4E12-B446-D0ACC1D33925}">
      <dgm:prSet/>
      <dgm:spPr/>
      <dgm:t>
        <a:bodyPr/>
        <a:lstStyle/>
        <a:p>
          <a:r>
            <a:rPr lang="ru-RU" dirty="0"/>
            <a:t>3. «Использование элементов стиля исходного текста»</a:t>
          </a:r>
        </a:p>
      </dgm:t>
    </dgm:pt>
    <dgm:pt modelId="{9EEAFCAC-9BEE-4562-8041-8F181CEB13FC}" type="parTrans" cxnId="{5C5C1E0D-BE03-4161-A0D4-1A5AE8FD9A15}">
      <dgm:prSet/>
      <dgm:spPr/>
      <dgm:t>
        <a:bodyPr/>
        <a:lstStyle/>
        <a:p>
          <a:endParaRPr lang="ru-RU"/>
        </a:p>
      </dgm:t>
    </dgm:pt>
    <dgm:pt modelId="{C6963369-80AD-41C8-B036-FACC97EF6B2A}" type="sibTrans" cxnId="{5C5C1E0D-BE03-4161-A0D4-1A5AE8FD9A15}">
      <dgm:prSet/>
      <dgm:spPr/>
      <dgm:t>
        <a:bodyPr/>
        <a:lstStyle/>
        <a:p>
          <a:endParaRPr lang="ru-RU"/>
        </a:p>
      </dgm:t>
    </dgm:pt>
    <dgm:pt modelId="{FC5CFA47-463C-4DA9-88CF-5E816B321276}" type="pres">
      <dgm:prSet presAssocID="{4C86DCE5-F13E-460D-AEF5-D7DD19F0D747}" presName="linear" presStyleCnt="0">
        <dgm:presLayoutVars>
          <dgm:animLvl val="lvl"/>
          <dgm:resizeHandles val="exact"/>
        </dgm:presLayoutVars>
      </dgm:prSet>
      <dgm:spPr/>
    </dgm:pt>
    <dgm:pt modelId="{46F670F9-84F5-437A-8566-43CDC035F114}" type="pres">
      <dgm:prSet presAssocID="{8E7B1E6F-FEDF-4D64-A4BA-F2D616E547DC}" presName="parentText" presStyleLbl="node1" presStyleIdx="0" presStyleCnt="5">
        <dgm:presLayoutVars>
          <dgm:chMax val="0"/>
          <dgm:bulletEnabled val="1"/>
        </dgm:presLayoutVars>
      </dgm:prSet>
      <dgm:spPr/>
    </dgm:pt>
    <dgm:pt modelId="{68EBD7B6-99F1-4B51-9024-F2205425153B}" type="pres">
      <dgm:prSet presAssocID="{D868019F-10D2-4389-B15F-2628A981ADE4}" presName="spacer" presStyleCnt="0"/>
      <dgm:spPr/>
    </dgm:pt>
    <dgm:pt modelId="{A7425EB5-A70B-4C24-9784-F23BE5589FD0}" type="pres">
      <dgm:prSet presAssocID="{30A2DD09-D6ED-44C9-81FA-3DD232D70F67}" presName="parentText" presStyleLbl="node1" presStyleIdx="1" presStyleCnt="5">
        <dgm:presLayoutVars>
          <dgm:chMax val="0"/>
          <dgm:bulletEnabled val="1"/>
        </dgm:presLayoutVars>
      </dgm:prSet>
      <dgm:spPr/>
    </dgm:pt>
    <dgm:pt modelId="{CCDD4465-9AF3-42B3-8743-B14F2C858B70}" type="pres">
      <dgm:prSet presAssocID="{9B740AF9-E9A3-404D-9295-A77E7A6E41A8}" presName="spacer" presStyleCnt="0"/>
      <dgm:spPr/>
    </dgm:pt>
    <dgm:pt modelId="{1970B77F-8252-485F-9124-D824610BA8E4}" type="pres">
      <dgm:prSet presAssocID="{CCFF1174-A8A8-4E12-B446-D0ACC1D33925}" presName="parentText" presStyleLbl="node1" presStyleIdx="2" presStyleCnt="5">
        <dgm:presLayoutVars>
          <dgm:chMax val="0"/>
          <dgm:bulletEnabled val="1"/>
        </dgm:presLayoutVars>
      </dgm:prSet>
      <dgm:spPr/>
    </dgm:pt>
    <dgm:pt modelId="{AD1E51D6-9A82-4461-9FB8-3176D5E7B432}" type="pres">
      <dgm:prSet presAssocID="{C6963369-80AD-41C8-B036-FACC97EF6B2A}" presName="spacer" presStyleCnt="0"/>
      <dgm:spPr/>
    </dgm:pt>
    <dgm:pt modelId="{E5B3D4E0-9BC4-419E-8027-4A5A761D49B0}" type="pres">
      <dgm:prSet presAssocID="{91B7DC17-A0EF-411F-94D4-5B1885CB08C8}" presName="parentText" presStyleLbl="node1" presStyleIdx="3" presStyleCnt="5">
        <dgm:presLayoutVars>
          <dgm:chMax val="0"/>
          <dgm:bulletEnabled val="1"/>
        </dgm:presLayoutVars>
      </dgm:prSet>
      <dgm:spPr/>
    </dgm:pt>
    <dgm:pt modelId="{2C49E2B4-CD25-4B44-8A17-3DA17874ABC9}" type="pres">
      <dgm:prSet presAssocID="{348430A4-8A4D-4EBE-B43D-E8FB02438B6F}" presName="spacer" presStyleCnt="0"/>
      <dgm:spPr/>
    </dgm:pt>
    <dgm:pt modelId="{28DFED58-4C4C-48FA-BBCE-2C53EA420DD7}" type="pres">
      <dgm:prSet presAssocID="{4F881749-7951-4B2B-9ED7-94845A7C4AD6}" presName="parentText" presStyleLbl="node1" presStyleIdx="4" presStyleCnt="5">
        <dgm:presLayoutVars>
          <dgm:chMax val="0"/>
          <dgm:bulletEnabled val="1"/>
        </dgm:presLayoutVars>
      </dgm:prSet>
      <dgm:spPr/>
    </dgm:pt>
  </dgm:ptLst>
  <dgm:cxnLst>
    <dgm:cxn modelId="{5C5C1E0D-BE03-4161-A0D4-1A5AE8FD9A15}" srcId="{4C86DCE5-F13E-460D-AEF5-D7DD19F0D747}" destId="{CCFF1174-A8A8-4E12-B446-D0ACC1D33925}" srcOrd="2" destOrd="0" parTransId="{9EEAFCAC-9BEE-4562-8041-8F181CEB13FC}" sibTransId="{C6963369-80AD-41C8-B036-FACC97EF6B2A}"/>
    <dgm:cxn modelId="{060A8C26-5328-4912-97F7-F028F2E5D25A}" type="presOf" srcId="{8E7B1E6F-FEDF-4D64-A4BA-F2D616E547DC}" destId="{46F670F9-84F5-437A-8566-43CDC035F114}" srcOrd="0" destOrd="0" presId="urn:microsoft.com/office/officeart/2005/8/layout/vList2"/>
    <dgm:cxn modelId="{CA40126A-F24B-4729-AA3A-B4CAF3A39C9F}" type="presOf" srcId="{91B7DC17-A0EF-411F-94D4-5B1885CB08C8}" destId="{E5B3D4E0-9BC4-419E-8027-4A5A761D49B0}" srcOrd="0" destOrd="0" presId="urn:microsoft.com/office/officeart/2005/8/layout/vList2"/>
    <dgm:cxn modelId="{4507D36D-5088-47D3-BD2F-B951BFDDCCE4}" srcId="{4C86DCE5-F13E-460D-AEF5-D7DD19F0D747}" destId="{4F881749-7951-4B2B-9ED7-94845A7C4AD6}" srcOrd="4" destOrd="0" parTransId="{1AE54097-C770-4689-9273-5042A899F950}" sibTransId="{A1BED15D-A116-438C-9113-758432B2BE12}"/>
    <dgm:cxn modelId="{F0182550-690C-4FE7-B2D5-72685899BAE0}" type="presOf" srcId="{CCFF1174-A8A8-4E12-B446-D0ACC1D33925}" destId="{1970B77F-8252-485F-9124-D824610BA8E4}" srcOrd="0" destOrd="0" presId="urn:microsoft.com/office/officeart/2005/8/layout/vList2"/>
    <dgm:cxn modelId="{A65772A0-FE88-469B-8F57-82F11D9DD116}" type="presOf" srcId="{4C86DCE5-F13E-460D-AEF5-D7DD19F0D747}" destId="{FC5CFA47-463C-4DA9-88CF-5E816B321276}" srcOrd="0" destOrd="0" presId="urn:microsoft.com/office/officeart/2005/8/layout/vList2"/>
    <dgm:cxn modelId="{289F3DB0-2C0C-4EB0-8828-8F06E46387CB}" srcId="{4C86DCE5-F13E-460D-AEF5-D7DD19F0D747}" destId="{8E7B1E6F-FEDF-4D64-A4BA-F2D616E547DC}" srcOrd="0" destOrd="0" parTransId="{B8F8D1DD-3AE3-4E30-81F1-133F7E34392C}" sibTransId="{D868019F-10D2-4389-B15F-2628A981ADE4}"/>
    <dgm:cxn modelId="{8B0A6AB4-D108-4A45-B666-E7641A50C134}" srcId="{4C86DCE5-F13E-460D-AEF5-D7DD19F0D747}" destId="{91B7DC17-A0EF-411F-94D4-5B1885CB08C8}" srcOrd="3" destOrd="0" parTransId="{71432163-5C3C-4759-9E7D-C684A84B6CF7}" sibTransId="{348430A4-8A4D-4EBE-B43D-E8FB02438B6F}"/>
    <dgm:cxn modelId="{F3FD87C7-22A9-447E-988D-5EC1D478C1BC}" srcId="{4C86DCE5-F13E-460D-AEF5-D7DD19F0D747}" destId="{30A2DD09-D6ED-44C9-81FA-3DD232D70F67}" srcOrd="1" destOrd="0" parTransId="{90927E08-07F7-40AE-9AEB-6C1A98D3C981}" sibTransId="{9B740AF9-E9A3-404D-9295-A77E7A6E41A8}"/>
    <dgm:cxn modelId="{D53A3ED0-85FB-4D99-82FF-893A41E76D7A}" type="presOf" srcId="{30A2DD09-D6ED-44C9-81FA-3DD232D70F67}" destId="{A7425EB5-A70B-4C24-9784-F23BE5589FD0}" srcOrd="0" destOrd="0" presId="urn:microsoft.com/office/officeart/2005/8/layout/vList2"/>
    <dgm:cxn modelId="{3D765BD8-5F6B-4395-9E9F-607A0A7F0AE4}" type="presOf" srcId="{4F881749-7951-4B2B-9ED7-94845A7C4AD6}" destId="{28DFED58-4C4C-48FA-BBCE-2C53EA420DD7}" srcOrd="0" destOrd="0" presId="urn:microsoft.com/office/officeart/2005/8/layout/vList2"/>
    <dgm:cxn modelId="{B13F562C-9C2D-4BA2-BA03-B01FB635B013}" type="presParOf" srcId="{FC5CFA47-463C-4DA9-88CF-5E816B321276}" destId="{46F670F9-84F5-437A-8566-43CDC035F114}" srcOrd="0" destOrd="0" presId="urn:microsoft.com/office/officeart/2005/8/layout/vList2"/>
    <dgm:cxn modelId="{A22AC667-83D2-4100-8482-87A4BD6C5127}" type="presParOf" srcId="{FC5CFA47-463C-4DA9-88CF-5E816B321276}" destId="{68EBD7B6-99F1-4B51-9024-F2205425153B}" srcOrd="1" destOrd="0" presId="urn:microsoft.com/office/officeart/2005/8/layout/vList2"/>
    <dgm:cxn modelId="{868E433D-6FA8-4FF2-B514-7EC375F7044B}" type="presParOf" srcId="{FC5CFA47-463C-4DA9-88CF-5E816B321276}" destId="{A7425EB5-A70B-4C24-9784-F23BE5589FD0}" srcOrd="2" destOrd="0" presId="urn:microsoft.com/office/officeart/2005/8/layout/vList2"/>
    <dgm:cxn modelId="{E62E45A8-096F-47E3-997E-EC708ACB609B}" type="presParOf" srcId="{FC5CFA47-463C-4DA9-88CF-5E816B321276}" destId="{CCDD4465-9AF3-42B3-8743-B14F2C858B70}" srcOrd="3" destOrd="0" presId="urn:microsoft.com/office/officeart/2005/8/layout/vList2"/>
    <dgm:cxn modelId="{016AA56E-79C8-4D83-8AAD-95250D41FA56}" type="presParOf" srcId="{FC5CFA47-463C-4DA9-88CF-5E816B321276}" destId="{1970B77F-8252-485F-9124-D824610BA8E4}" srcOrd="4" destOrd="0" presId="urn:microsoft.com/office/officeart/2005/8/layout/vList2"/>
    <dgm:cxn modelId="{B25109D5-19B4-4955-834E-020E37E1E2F3}" type="presParOf" srcId="{FC5CFA47-463C-4DA9-88CF-5E816B321276}" destId="{AD1E51D6-9A82-4461-9FB8-3176D5E7B432}" srcOrd="5" destOrd="0" presId="urn:microsoft.com/office/officeart/2005/8/layout/vList2"/>
    <dgm:cxn modelId="{2F6B1537-B63F-4BCA-8C53-C2311B6F4F29}" type="presParOf" srcId="{FC5CFA47-463C-4DA9-88CF-5E816B321276}" destId="{E5B3D4E0-9BC4-419E-8027-4A5A761D49B0}" srcOrd="6" destOrd="0" presId="urn:microsoft.com/office/officeart/2005/8/layout/vList2"/>
    <dgm:cxn modelId="{702E37F2-1973-41BE-AF63-13802BDF48F7}" type="presParOf" srcId="{FC5CFA47-463C-4DA9-88CF-5E816B321276}" destId="{2C49E2B4-CD25-4B44-8A17-3DA17874ABC9}" srcOrd="7" destOrd="0" presId="urn:microsoft.com/office/officeart/2005/8/layout/vList2"/>
    <dgm:cxn modelId="{5093EC42-5F0E-4A5A-8629-1487FDBDC667}" type="presParOf" srcId="{FC5CFA47-463C-4DA9-88CF-5E816B321276}" destId="{28DFED58-4C4C-48FA-BBCE-2C53EA420D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D8B353-A552-46DC-A1DF-5AD1A662754C}" type="doc">
      <dgm:prSet loTypeId="urn:microsoft.com/office/officeart/2005/8/layout/arrow6" loCatId="process" qsTypeId="urn:microsoft.com/office/officeart/2005/8/quickstyle/3d7" qsCatId="3D" csTypeId="urn:microsoft.com/office/officeart/2005/8/colors/accent6_2" csCatId="accent6" phldr="1"/>
      <dgm:spPr/>
      <dgm:t>
        <a:bodyPr/>
        <a:lstStyle/>
        <a:p>
          <a:endParaRPr lang="ru-RU"/>
        </a:p>
      </dgm:t>
    </dgm:pt>
    <dgm:pt modelId="{8E8BA59C-E49B-407F-B18E-BFF354D39FDF}">
      <dgm:prSet phldrT="[Текст]"/>
      <dgm:spPr/>
      <dgm:t>
        <a:bodyPr/>
        <a:lstStyle/>
        <a:p>
          <a:r>
            <a:rPr lang="ru-RU" dirty="0"/>
            <a:t>Критерии №1 и №2 являются основными.</a:t>
          </a:r>
        </a:p>
      </dgm:t>
    </dgm:pt>
    <dgm:pt modelId="{FA9DF185-5D31-4272-985E-28C2446E56E3}" type="parTrans" cxnId="{52DEB466-AE2C-4901-81D4-D544EC5832AA}">
      <dgm:prSet/>
      <dgm:spPr/>
      <dgm:t>
        <a:bodyPr/>
        <a:lstStyle/>
        <a:p>
          <a:endParaRPr lang="ru-RU"/>
        </a:p>
      </dgm:t>
    </dgm:pt>
    <dgm:pt modelId="{1EBB2A75-6667-4EF3-8375-0F09ACEC2B80}" type="sibTrans" cxnId="{52DEB466-AE2C-4901-81D4-D544EC5832AA}">
      <dgm:prSet/>
      <dgm:spPr/>
      <dgm:t>
        <a:bodyPr/>
        <a:lstStyle/>
        <a:p>
          <a:endParaRPr lang="ru-RU"/>
        </a:p>
      </dgm:t>
    </dgm:pt>
    <dgm:pt modelId="{F2AF8E7B-D4D5-4184-9BE7-D8EDBDEC4067}">
      <dgm:prSet phldrT="[Текст]"/>
      <dgm:spPr/>
      <dgm:t>
        <a:bodyPr/>
        <a:lstStyle/>
        <a:p>
          <a:pPr rtl="0"/>
          <a:r>
            <a:rPr lang="ru-RU" b="1" dirty="0"/>
            <a:t>Но для получения «зачёта» за всю работу нужно получить дополнительно «зачёт» ещё и по одному из критериев ( №3, №4, №5).</a:t>
          </a:r>
          <a:endParaRPr lang="ru-RU" dirty="0"/>
        </a:p>
      </dgm:t>
    </dgm:pt>
    <dgm:pt modelId="{74ACD810-56BA-43C4-9D97-06EFF8C377F2}" type="parTrans" cxnId="{11B514AF-56CA-4675-A447-B5741E534B94}">
      <dgm:prSet/>
      <dgm:spPr/>
      <dgm:t>
        <a:bodyPr/>
        <a:lstStyle/>
        <a:p>
          <a:endParaRPr lang="ru-RU"/>
        </a:p>
      </dgm:t>
    </dgm:pt>
    <dgm:pt modelId="{D269FBE4-CB6E-4B07-AD83-20A9BFEB6A8F}" type="sibTrans" cxnId="{11B514AF-56CA-4675-A447-B5741E534B94}">
      <dgm:prSet/>
      <dgm:spPr/>
      <dgm:t>
        <a:bodyPr/>
        <a:lstStyle/>
        <a:p>
          <a:endParaRPr lang="ru-RU"/>
        </a:p>
      </dgm:t>
    </dgm:pt>
    <dgm:pt modelId="{CDB88A2F-C8B4-4F4E-ABF7-909B1EAB5741}" type="pres">
      <dgm:prSet presAssocID="{CFD8B353-A552-46DC-A1DF-5AD1A662754C}" presName="compositeShape" presStyleCnt="0">
        <dgm:presLayoutVars>
          <dgm:chMax val="2"/>
          <dgm:dir/>
          <dgm:resizeHandles val="exact"/>
        </dgm:presLayoutVars>
      </dgm:prSet>
      <dgm:spPr/>
    </dgm:pt>
    <dgm:pt modelId="{473C9215-90B7-443D-AE01-E474ED6536C8}" type="pres">
      <dgm:prSet presAssocID="{CFD8B353-A552-46DC-A1DF-5AD1A662754C}" presName="ribbon" presStyleLbl="node1" presStyleIdx="0" presStyleCnt="1"/>
      <dgm:spPr/>
    </dgm:pt>
    <dgm:pt modelId="{2CC36E0B-E294-4921-A13D-F10499B2D528}" type="pres">
      <dgm:prSet presAssocID="{CFD8B353-A552-46DC-A1DF-5AD1A662754C}" presName="leftArrowText" presStyleLbl="node1" presStyleIdx="0" presStyleCnt="1">
        <dgm:presLayoutVars>
          <dgm:chMax val="0"/>
          <dgm:bulletEnabled val="1"/>
        </dgm:presLayoutVars>
      </dgm:prSet>
      <dgm:spPr/>
    </dgm:pt>
    <dgm:pt modelId="{94AD9EFD-8E09-462C-8419-C623344A7F3F}" type="pres">
      <dgm:prSet presAssocID="{CFD8B353-A552-46DC-A1DF-5AD1A662754C}" presName="rightArrowText" presStyleLbl="node1" presStyleIdx="0" presStyleCnt="1">
        <dgm:presLayoutVars>
          <dgm:chMax val="0"/>
          <dgm:bulletEnabled val="1"/>
        </dgm:presLayoutVars>
      </dgm:prSet>
      <dgm:spPr/>
    </dgm:pt>
  </dgm:ptLst>
  <dgm:cxnLst>
    <dgm:cxn modelId="{52DEB466-AE2C-4901-81D4-D544EC5832AA}" srcId="{CFD8B353-A552-46DC-A1DF-5AD1A662754C}" destId="{8E8BA59C-E49B-407F-B18E-BFF354D39FDF}" srcOrd="0" destOrd="0" parTransId="{FA9DF185-5D31-4272-985E-28C2446E56E3}" sibTransId="{1EBB2A75-6667-4EF3-8375-0F09ACEC2B80}"/>
    <dgm:cxn modelId="{9F91634F-AB38-461E-A86F-D968AEB00A6C}" type="presOf" srcId="{8E8BA59C-E49B-407F-B18E-BFF354D39FDF}" destId="{2CC36E0B-E294-4921-A13D-F10499B2D528}" srcOrd="0" destOrd="0" presId="urn:microsoft.com/office/officeart/2005/8/layout/arrow6"/>
    <dgm:cxn modelId="{DF7E95A9-89CD-4ACA-9491-A2E554091EAC}" type="presOf" srcId="{F2AF8E7B-D4D5-4184-9BE7-D8EDBDEC4067}" destId="{94AD9EFD-8E09-462C-8419-C623344A7F3F}" srcOrd="0" destOrd="0" presId="urn:microsoft.com/office/officeart/2005/8/layout/arrow6"/>
    <dgm:cxn modelId="{11B514AF-56CA-4675-A447-B5741E534B94}" srcId="{CFD8B353-A552-46DC-A1DF-5AD1A662754C}" destId="{F2AF8E7B-D4D5-4184-9BE7-D8EDBDEC4067}" srcOrd="1" destOrd="0" parTransId="{74ACD810-56BA-43C4-9D97-06EFF8C377F2}" sibTransId="{D269FBE4-CB6E-4B07-AD83-20A9BFEB6A8F}"/>
    <dgm:cxn modelId="{8856AAC7-094B-4D05-8D50-74132D84CEA7}" type="presOf" srcId="{CFD8B353-A552-46DC-A1DF-5AD1A662754C}" destId="{CDB88A2F-C8B4-4F4E-ABF7-909B1EAB5741}" srcOrd="0" destOrd="0" presId="urn:microsoft.com/office/officeart/2005/8/layout/arrow6"/>
    <dgm:cxn modelId="{E5DB32B9-A018-44B5-8A59-71E8CD3CDA36}" type="presParOf" srcId="{CDB88A2F-C8B4-4F4E-ABF7-909B1EAB5741}" destId="{473C9215-90B7-443D-AE01-E474ED6536C8}" srcOrd="0" destOrd="0" presId="urn:microsoft.com/office/officeart/2005/8/layout/arrow6"/>
    <dgm:cxn modelId="{23AAA131-A084-4FBA-86F7-22687ACCB227}" type="presParOf" srcId="{CDB88A2F-C8B4-4F4E-ABF7-909B1EAB5741}" destId="{2CC36E0B-E294-4921-A13D-F10499B2D528}" srcOrd="1" destOrd="0" presId="urn:microsoft.com/office/officeart/2005/8/layout/arrow6"/>
    <dgm:cxn modelId="{50E950DB-E2A7-453B-A0A0-E024ACA7FB28}" type="presParOf" srcId="{CDB88A2F-C8B4-4F4E-ABF7-909B1EAB5741}" destId="{94AD9EFD-8E09-462C-8419-C623344A7F3F}"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ABD5F8-AE05-4D6E-A2CD-078E184223CE}"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ru-RU"/>
        </a:p>
      </dgm:t>
    </dgm:pt>
    <dgm:pt modelId="{687D5635-7E84-48C8-A002-D2C7B64F7E2C}">
      <dgm:prSet/>
      <dgm:spPr/>
      <dgm:t>
        <a:bodyPr/>
        <a:lstStyle/>
        <a:p>
          <a:pPr algn="just"/>
          <a:r>
            <a:rPr lang="ru-RU" dirty="0"/>
            <a:t>Для получения </a:t>
          </a:r>
          <a:r>
            <a:rPr lang="ru-RU" b="1" dirty="0"/>
            <a:t>«зачёта»</a:t>
          </a:r>
          <a:r>
            <a:rPr lang="ru-RU" dirty="0"/>
            <a:t> за итоговое изложение необходимо получить </a:t>
          </a:r>
          <a:r>
            <a:rPr lang="ru-RU" b="1" dirty="0"/>
            <a:t>«зачёт»</a:t>
          </a:r>
          <a:r>
            <a:rPr lang="ru-RU" dirty="0"/>
            <a:t> по критериям №1, №2 и </a:t>
          </a:r>
          <a:r>
            <a:rPr lang="ru-RU" b="1" dirty="0"/>
            <a:t>дополнительно «зачёт»</a:t>
          </a:r>
          <a:r>
            <a:rPr lang="ru-RU" dirty="0"/>
            <a:t> </a:t>
          </a:r>
          <a:r>
            <a:rPr lang="ru-RU" b="1" dirty="0"/>
            <a:t>по </a:t>
          </a:r>
          <a:r>
            <a:rPr lang="ru-RU" b="1" u="sng" dirty="0"/>
            <a:t>одному</a:t>
          </a:r>
          <a:r>
            <a:rPr lang="ru-RU" b="1" dirty="0"/>
            <a:t> из критериев </a:t>
          </a:r>
          <a:r>
            <a:rPr lang="ru-RU" dirty="0"/>
            <a:t>№3, №4, №5. </a:t>
          </a:r>
        </a:p>
      </dgm:t>
    </dgm:pt>
    <dgm:pt modelId="{B1B07C9A-FF57-4CB3-B31F-E09FCB945894}" type="parTrans" cxnId="{FB2640CB-86CA-459A-8951-B11D9524B875}">
      <dgm:prSet/>
      <dgm:spPr/>
      <dgm:t>
        <a:bodyPr/>
        <a:lstStyle/>
        <a:p>
          <a:endParaRPr lang="ru-RU"/>
        </a:p>
      </dgm:t>
    </dgm:pt>
    <dgm:pt modelId="{6DA2599D-CA2A-4CC7-972A-4627C1CB272A}" type="sibTrans" cxnId="{FB2640CB-86CA-459A-8951-B11D9524B875}">
      <dgm:prSet/>
      <dgm:spPr/>
      <dgm:t>
        <a:bodyPr/>
        <a:lstStyle/>
        <a:p>
          <a:endParaRPr lang="ru-RU"/>
        </a:p>
      </dgm:t>
    </dgm:pt>
    <dgm:pt modelId="{137EF8C9-3047-441B-B36B-7F85628B4D50}" type="pres">
      <dgm:prSet presAssocID="{DCABD5F8-AE05-4D6E-A2CD-078E184223CE}" presName="linear" presStyleCnt="0">
        <dgm:presLayoutVars>
          <dgm:animLvl val="lvl"/>
          <dgm:resizeHandles val="exact"/>
        </dgm:presLayoutVars>
      </dgm:prSet>
      <dgm:spPr/>
    </dgm:pt>
    <dgm:pt modelId="{6AAC8694-D8CD-4EB6-A52C-022603EC83AE}" type="pres">
      <dgm:prSet presAssocID="{687D5635-7E84-48C8-A002-D2C7B64F7E2C}" presName="parentText" presStyleLbl="node1" presStyleIdx="0" presStyleCnt="1">
        <dgm:presLayoutVars>
          <dgm:chMax val="0"/>
          <dgm:bulletEnabled val="1"/>
        </dgm:presLayoutVars>
      </dgm:prSet>
      <dgm:spPr/>
    </dgm:pt>
  </dgm:ptLst>
  <dgm:cxnLst>
    <dgm:cxn modelId="{E5DD2DBA-3F9F-454A-886B-30AF38EE3288}" type="presOf" srcId="{687D5635-7E84-48C8-A002-D2C7B64F7E2C}" destId="{6AAC8694-D8CD-4EB6-A52C-022603EC83AE}" srcOrd="0" destOrd="0" presId="urn:microsoft.com/office/officeart/2005/8/layout/vList2"/>
    <dgm:cxn modelId="{525FC7C8-EAE2-4326-88DE-D61058D349C1}" type="presOf" srcId="{DCABD5F8-AE05-4D6E-A2CD-078E184223CE}" destId="{137EF8C9-3047-441B-B36B-7F85628B4D50}" srcOrd="0" destOrd="0" presId="urn:microsoft.com/office/officeart/2005/8/layout/vList2"/>
    <dgm:cxn modelId="{FB2640CB-86CA-459A-8951-B11D9524B875}" srcId="{DCABD5F8-AE05-4D6E-A2CD-078E184223CE}" destId="{687D5635-7E84-48C8-A002-D2C7B64F7E2C}" srcOrd="0" destOrd="0" parTransId="{B1B07C9A-FF57-4CB3-B31F-E09FCB945894}" sibTransId="{6DA2599D-CA2A-4CC7-972A-4627C1CB272A}"/>
    <dgm:cxn modelId="{5F417FB3-9750-4588-B463-2FA35C7BEBEF}" type="presParOf" srcId="{137EF8C9-3047-441B-B36B-7F85628B4D50}" destId="{6AAC8694-D8CD-4EB6-A52C-022603EC83A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0AB7A-5146-4978-8546-428A0064EE03}">
      <dsp:nvSpPr>
        <dsp:cNvPr id="0" name=""/>
        <dsp:cNvSpPr/>
      </dsp:nvSpPr>
      <dsp:spPr>
        <a:xfrm>
          <a:off x="4886" y="0"/>
          <a:ext cx="4700645" cy="37766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ru-RU" sz="5400" kern="1200" dirty="0">
              <a:latin typeface="Times New Roman" panose="02020603050405020304" pitchFamily="18" charset="0"/>
              <a:cs typeface="Times New Roman" panose="02020603050405020304" pitchFamily="18" charset="0"/>
            </a:rPr>
            <a:t>Требования</a:t>
          </a:r>
        </a:p>
      </dsp:txBody>
      <dsp:txXfrm>
        <a:off x="4886" y="0"/>
        <a:ext cx="4700645" cy="1132998"/>
      </dsp:txXfrm>
    </dsp:sp>
    <dsp:sp modelId="{56C750EC-19A5-4E33-BF22-74E0AE899CDE}">
      <dsp:nvSpPr>
        <dsp:cNvPr id="0" name=""/>
        <dsp:cNvSpPr/>
      </dsp:nvSpPr>
      <dsp:spPr>
        <a:xfrm>
          <a:off x="474951" y="1134104"/>
          <a:ext cx="3760516" cy="113871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ru-RU" sz="1200" kern="1200" dirty="0"/>
            <a:t>Требование №1. «Объем итогового изложения»</a:t>
          </a:r>
        </a:p>
      </dsp:txBody>
      <dsp:txXfrm>
        <a:off x="508303" y="1167456"/>
        <a:ext cx="3693812" cy="1072010"/>
      </dsp:txXfrm>
    </dsp:sp>
    <dsp:sp modelId="{A6C334CC-FBF1-4B5F-A287-D2F5930C236D}">
      <dsp:nvSpPr>
        <dsp:cNvPr id="0" name=""/>
        <dsp:cNvSpPr/>
      </dsp:nvSpPr>
      <dsp:spPr>
        <a:xfrm>
          <a:off x="474951" y="2448005"/>
          <a:ext cx="3760516" cy="113871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ru-RU" sz="1200" kern="1200" dirty="0"/>
            <a:t>Требование № 2. «Самостоятельность написания итогового изложения»</a:t>
          </a:r>
        </a:p>
      </dsp:txBody>
      <dsp:txXfrm>
        <a:off x="508303" y="2481357"/>
        <a:ext cx="3693812" cy="1072010"/>
      </dsp:txXfrm>
    </dsp:sp>
    <dsp:sp modelId="{88BD0FB8-A11C-46C6-AB0F-795853CAE55A}">
      <dsp:nvSpPr>
        <dsp:cNvPr id="0" name=""/>
        <dsp:cNvSpPr/>
      </dsp:nvSpPr>
      <dsp:spPr>
        <a:xfrm>
          <a:off x="5058080" y="0"/>
          <a:ext cx="4700645" cy="37766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ru-RU" sz="5400" kern="1200" dirty="0">
              <a:latin typeface="Times New Roman" panose="02020603050405020304" pitchFamily="18" charset="0"/>
              <a:cs typeface="Times New Roman" panose="02020603050405020304" pitchFamily="18" charset="0"/>
            </a:rPr>
            <a:t>Критерии</a:t>
          </a:r>
        </a:p>
      </dsp:txBody>
      <dsp:txXfrm>
        <a:off x="5058080" y="0"/>
        <a:ext cx="4700645" cy="1132998"/>
      </dsp:txXfrm>
    </dsp:sp>
    <dsp:sp modelId="{29C993B7-D597-4B49-924C-A4546DBD137A}">
      <dsp:nvSpPr>
        <dsp:cNvPr id="0" name=""/>
        <dsp:cNvSpPr/>
      </dsp:nvSpPr>
      <dsp:spPr>
        <a:xfrm>
          <a:off x="5528145" y="1133712"/>
          <a:ext cx="3760516" cy="4369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ru-RU" sz="1200" kern="1200" dirty="0"/>
            <a:t>Критерий № 1. «Содержание изложения»</a:t>
          </a:r>
        </a:p>
      </dsp:txBody>
      <dsp:txXfrm>
        <a:off x="5540942" y="1146509"/>
        <a:ext cx="3734922" cy="411312"/>
      </dsp:txXfrm>
    </dsp:sp>
    <dsp:sp modelId="{F161FC0E-4EFD-4B1A-87CD-974C870ABE4A}">
      <dsp:nvSpPr>
        <dsp:cNvPr id="0" name=""/>
        <dsp:cNvSpPr/>
      </dsp:nvSpPr>
      <dsp:spPr>
        <a:xfrm>
          <a:off x="5528145" y="1637835"/>
          <a:ext cx="3760516" cy="4369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ru-RU" sz="1200" kern="1200" dirty="0"/>
            <a:t>Критерий № 2. «</a:t>
          </a:r>
          <a:r>
            <a:rPr lang="ru-RU" sz="1200" b="0" kern="1200" dirty="0"/>
            <a:t>Логичность изложения</a:t>
          </a:r>
          <a:r>
            <a:rPr lang="ru-RU" sz="1200" kern="1200" dirty="0"/>
            <a:t>»</a:t>
          </a:r>
        </a:p>
      </dsp:txBody>
      <dsp:txXfrm>
        <a:off x="5540942" y="1650632"/>
        <a:ext cx="3734922" cy="411312"/>
      </dsp:txXfrm>
    </dsp:sp>
    <dsp:sp modelId="{9B39AF9D-E08B-4076-91DD-10EE59402010}">
      <dsp:nvSpPr>
        <dsp:cNvPr id="0" name=""/>
        <dsp:cNvSpPr/>
      </dsp:nvSpPr>
      <dsp:spPr>
        <a:xfrm>
          <a:off x="5528145" y="2141959"/>
          <a:ext cx="3760516" cy="4369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ru-RU" sz="1200" kern="1200" dirty="0"/>
            <a:t>Критерий № 3. «</a:t>
          </a:r>
          <a:r>
            <a:rPr lang="ru-RU" sz="1200" b="0" kern="1200" dirty="0"/>
            <a:t>Использование элементов стиля исходного текста</a:t>
          </a:r>
          <a:r>
            <a:rPr lang="ru-RU" sz="1200" kern="1200" dirty="0"/>
            <a:t>»</a:t>
          </a:r>
        </a:p>
      </dsp:txBody>
      <dsp:txXfrm>
        <a:off x="5540942" y="2154756"/>
        <a:ext cx="3734922" cy="411312"/>
      </dsp:txXfrm>
    </dsp:sp>
    <dsp:sp modelId="{A8D1B4D9-CC3E-48DB-AA7E-55D73C739086}">
      <dsp:nvSpPr>
        <dsp:cNvPr id="0" name=""/>
        <dsp:cNvSpPr/>
      </dsp:nvSpPr>
      <dsp:spPr>
        <a:xfrm>
          <a:off x="5528145" y="2646082"/>
          <a:ext cx="3760516" cy="4369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ru-RU" sz="1200" kern="1200" dirty="0"/>
            <a:t>Критерий № 4. «Качество письменной речи»</a:t>
          </a:r>
        </a:p>
      </dsp:txBody>
      <dsp:txXfrm>
        <a:off x="5540942" y="2658879"/>
        <a:ext cx="3734922" cy="411312"/>
      </dsp:txXfrm>
    </dsp:sp>
    <dsp:sp modelId="{C1CC35B1-B732-4DBF-B1B1-B7A4C3BB4596}">
      <dsp:nvSpPr>
        <dsp:cNvPr id="0" name=""/>
        <dsp:cNvSpPr/>
      </dsp:nvSpPr>
      <dsp:spPr>
        <a:xfrm>
          <a:off x="5528145" y="3150205"/>
          <a:ext cx="3760516" cy="43690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ru-RU" sz="1200" kern="1200" dirty="0"/>
            <a:t>Критерий № 5. «Грамотность»</a:t>
          </a:r>
        </a:p>
      </dsp:txBody>
      <dsp:txXfrm>
        <a:off x="5540942" y="3163002"/>
        <a:ext cx="3734922" cy="411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670F9-84F5-437A-8566-43CDC035F114}">
      <dsp:nvSpPr>
        <dsp:cNvPr id="0" name=""/>
        <dsp:cNvSpPr/>
      </dsp:nvSpPr>
      <dsp:spPr>
        <a:xfrm>
          <a:off x="0" y="104866"/>
          <a:ext cx="4759234" cy="87395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1. «Содержание изложения»</a:t>
          </a:r>
        </a:p>
      </dsp:txBody>
      <dsp:txXfrm>
        <a:off x="42663" y="147529"/>
        <a:ext cx="4673908" cy="788627"/>
      </dsp:txXfrm>
    </dsp:sp>
    <dsp:sp modelId="{A7425EB5-A70B-4C24-9784-F23BE5589FD0}">
      <dsp:nvSpPr>
        <dsp:cNvPr id="0" name=""/>
        <dsp:cNvSpPr/>
      </dsp:nvSpPr>
      <dsp:spPr>
        <a:xfrm>
          <a:off x="0" y="1042179"/>
          <a:ext cx="4759234" cy="873953"/>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2. «Логичность изложения»</a:t>
          </a:r>
        </a:p>
      </dsp:txBody>
      <dsp:txXfrm>
        <a:off x="42663" y="1084842"/>
        <a:ext cx="4673908" cy="788627"/>
      </dsp:txXfrm>
    </dsp:sp>
    <dsp:sp modelId="{1970B77F-8252-485F-9124-D824610BA8E4}">
      <dsp:nvSpPr>
        <dsp:cNvPr id="0" name=""/>
        <dsp:cNvSpPr/>
      </dsp:nvSpPr>
      <dsp:spPr>
        <a:xfrm>
          <a:off x="0" y="1979493"/>
          <a:ext cx="475923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3. «Использование элементов стиля исходного текста»</a:t>
          </a:r>
        </a:p>
      </dsp:txBody>
      <dsp:txXfrm>
        <a:off x="42663" y="2022156"/>
        <a:ext cx="4673908" cy="788627"/>
      </dsp:txXfrm>
    </dsp:sp>
    <dsp:sp modelId="{E5B3D4E0-9BC4-419E-8027-4A5A761D49B0}">
      <dsp:nvSpPr>
        <dsp:cNvPr id="0" name=""/>
        <dsp:cNvSpPr/>
      </dsp:nvSpPr>
      <dsp:spPr>
        <a:xfrm>
          <a:off x="0" y="2916806"/>
          <a:ext cx="475923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4.  «Качество письменной речи»</a:t>
          </a:r>
        </a:p>
      </dsp:txBody>
      <dsp:txXfrm>
        <a:off x="42663" y="2959469"/>
        <a:ext cx="4673908" cy="788627"/>
      </dsp:txXfrm>
    </dsp:sp>
    <dsp:sp modelId="{28DFED58-4C4C-48FA-BBCE-2C53EA420DD7}">
      <dsp:nvSpPr>
        <dsp:cNvPr id="0" name=""/>
        <dsp:cNvSpPr/>
      </dsp:nvSpPr>
      <dsp:spPr>
        <a:xfrm>
          <a:off x="0" y="3854120"/>
          <a:ext cx="4759234"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a:t>5. «Грамотность»</a:t>
          </a:r>
        </a:p>
      </dsp:txBody>
      <dsp:txXfrm>
        <a:off x="42663" y="3896783"/>
        <a:ext cx="4673908"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C9215-90B7-443D-AE01-E474ED6536C8}">
      <dsp:nvSpPr>
        <dsp:cNvPr id="0" name=""/>
        <dsp:cNvSpPr/>
      </dsp:nvSpPr>
      <dsp:spPr>
        <a:xfrm>
          <a:off x="0" y="1205258"/>
          <a:ext cx="7520373" cy="3008149"/>
        </a:xfrm>
        <a:prstGeom prst="leftRightRibbon">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CC36E0B-E294-4921-A13D-F10499B2D528}">
      <dsp:nvSpPr>
        <dsp:cNvPr id="0" name=""/>
        <dsp:cNvSpPr/>
      </dsp:nvSpPr>
      <dsp:spPr>
        <a:xfrm>
          <a:off x="902444" y="1731685"/>
          <a:ext cx="2481723" cy="1473993"/>
        </a:xfrm>
        <a:prstGeom prst="rect">
          <a:avLst/>
        </a:prstGeom>
        <a:noFill/>
        <a:ln>
          <a:noFill/>
        </a:ln>
        <a:effectLst>
          <a:outerShdw blurRad="40000" dist="20000" dir="5400000" rotWithShape="0">
            <a:srgbClr val="000000">
              <a:alpha val="38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Критерии №1 и №2 являются основными.</a:t>
          </a:r>
        </a:p>
      </dsp:txBody>
      <dsp:txXfrm>
        <a:off x="902444" y="1731685"/>
        <a:ext cx="2481723" cy="1473993"/>
      </dsp:txXfrm>
    </dsp:sp>
    <dsp:sp modelId="{94AD9EFD-8E09-462C-8419-C623344A7F3F}">
      <dsp:nvSpPr>
        <dsp:cNvPr id="0" name=""/>
        <dsp:cNvSpPr/>
      </dsp:nvSpPr>
      <dsp:spPr>
        <a:xfrm>
          <a:off x="3760186" y="2212988"/>
          <a:ext cx="2932945" cy="1473993"/>
        </a:xfrm>
        <a:prstGeom prst="rect">
          <a:avLst/>
        </a:prstGeom>
        <a:noFill/>
        <a:ln>
          <a:noFill/>
        </a:ln>
        <a:effectLst>
          <a:outerShdw blurRad="40000" dist="20000" dir="5400000" rotWithShape="0">
            <a:srgbClr val="000000">
              <a:alpha val="38000"/>
            </a:srgbClr>
          </a:outerShdw>
        </a:effectLst>
        <a:sp3d/>
      </dsp:spPr>
      <dsp:style>
        <a:lnRef idx="0">
          <a:scrgbClr r="0" g="0" b="0"/>
        </a:lnRef>
        <a:fillRef idx="1">
          <a:scrgbClr r="0" g="0" b="0"/>
        </a:fillRef>
        <a:effectRef idx="1">
          <a:scrgbClr r="0" g="0" b="0"/>
        </a:effectRef>
        <a:fontRef idx="minor">
          <a:schemeClr val="dk1"/>
        </a:fontRef>
      </dsp:style>
      <dsp:txBody>
        <a:bodyPr spcFirstLastPara="0" vert="horz" wrap="square" lIns="0" tIns="64008" rIns="0" bIns="68580" numCol="1" spcCol="1270" anchor="ctr" anchorCtr="0">
          <a:noAutofit/>
        </a:bodyPr>
        <a:lstStyle/>
        <a:p>
          <a:pPr marL="0" lvl="0" indent="0" algn="ctr" defTabSz="800100" rtl="0">
            <a:lnSpc>
              <a:spcPct val="90000"/>
            </a:lnSpc>
            <a:spcBef>
              <a:spcPct val="0"/>
            </a:spcBef>
            <a:spcAft>
              <a:spcPct val="35000"/>
            </a:spcAft>
            <a:buNone/>
          </a:pPr>
          <a:r>
            <a:rPr lang="ru-RU" sz="1800" b="1" kern="1200" dirty="0"/>
            <a:t>Но для получения «зачёта» за всю работу нужно получить дополнительно «зачёт» ещё и по одному из критериев ( №3, №4, №5).</a:t>
          </a:r>
          <a:endParaRPr lang="ru-RU" sz="1800" kern="1200" dirty="0"/>
        </a:p>
      </dsp:txBody>
      <dsp:txXfrm>
        <a:off x="3760186" y="2212988"/>
        <a:ext cx="2932945" cy="14739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C8694-D8CD-4EB6-A52C-022603EC83AE}">
      <dsp:nvSpPr>
        <dsp:cNvPr id="0" name=""/>
        <dsp:cNvSpPr/>
      </dsp:nvSpPr>
      <dsp:spPr>
        <a:xfrm>
          <a:off x="0" y="452467"/>
          <a:ext cx="11120846" cy="44155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just" defTabSz="2266950">
            <a:lnSpc>
              <a:spcPct val="90000"/>
            </a:lnSpc>
            <a:spcBef>
              <a:spcPct val="0"/>
            </a:spcBef>
            <a:spcAft>
              <a:spcPct val="35000"/>
            </a:spcAft>
            <a:buNone/>
          </a:pPr>
          <a:r>
            <a:rPr lang="ru-RU" sz="5100" kern="1200" dirty="0"/>
            <a:t>Для получения </a:t>
          </a:r>
          <a:r>
            <a:rPr lang="ru-RU" sz="5100" b="1" kern="1200" dirty="0"/>
            <a:t>«зачёта»</a:t>
          </a:r>
          <a:r>
            <a:rPr lang="ru-RU" sz="5100" kern="1200" dirty="0"/>
            <a:t> за итоговое изложение необходимо получить </a:t>
          </a:r>
          <a:r>
            <a:rPr lang="ru-RU" sz="5100" b="1" kern="1200" dirty="0"/>
            <a:t>«зачёт»</a:t>
          </a:r>
          <a:r>
            <a:rPr lang="ru-RU" sz="5100" kern="1200" dirty="0"/>
            <a:t> по критериям №1, №2 и </a:t>
          </a:r>
          <a:r>
            <a:rPr lang="ru-RU" sz="5100" b="1" kern="1200" dirty="0"/>
            <a:t>дополнительно «зачёт»</a:t>
          </a:r>
          <a:r>
            <a:rPr lang="ru-RU" sz="5100" kern="1200" dirty="0"/>
            <a:t> </a:t>
          </a:r>
          <a:r>
            <a:rPr lang="ru-RU" sz="5100" b="1" kern="1200" dirty="0"/>
            <a:t>по </a:t>
          </a:r>
          <a:r>
            <a:rPr lang="ru-RU" sz="5100" b="1" u="sng" kern="1200" dirty="0"/>
            <a:t>одному</a:t>
          </a:r>
          <a:r>
            <a:rPr lang="ru-RU" sz="5100" b="1" kern="1200" dirty="0"/>
            <a:t> из критериев </a:t>
          </a:r>
          <a:r>
            <a:rPr lang="ru-RU" sz="5100" kern="1200" dirty="0"/>
            <a:t>№3, №4, №5. </a:t>
          </a:r>
        </a:p>
      </dsp:txBody>
      <dsp:txXfrm>
        <a:off x="215551" y="668018"/>
        <a:ext cx="10689744" cy="39844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648BA43-DA59-4DCD-B82E-88A0EDAC4FE4}"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DF0173F-2923-4C74-B640-82BBF86831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076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A68B2F9-3FDA-4085-8688-C01B2C843FD3}"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30889D3-A875-4724-8A22-A14DFF104F3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6757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BC46598-46AF-43E9-B262-0FAB7E1AFCCB}"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3244CC-3042-40E4-8CD9-431D393DFB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60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Диаграмма 2"/>
          <p:cNvSpPr>
            <a:spLocks noGrp="1"/>
          </p:cNvSpPr>
          <p:nvPr>
            <p:ph type="chart" idx="1"/>
          </p:nvPr>
        </p:nvSpPr>
        <p:spPr>
          <a:xfrm>
            <a:off x="609600" y="1600203"/>
            <a:ext cx="109728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7E89976-D2E8-4AB5-BD7D-4217AC6A8C97}"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246087C-BB7F-4260-87E1-51DAA16AFB0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6539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0" y="1600203"/>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иаграмма 3"/>
          <p:cNvSpPr>
            <a:spLocks noGrp="1"/>
          </p:cNvSpPr>
          <p:nvPr>
            <p:ph type="chart" sz="half" idx="2"/>
          </p:nvPr>
        </p:nvSpPr>
        <p:spPr>
          <a:xfrm>
            <a:off x="6197600" y="1600203"/>
            <a:ext cx="5384800" cy="4525963"/>
          </a:xfrm>
        </p:spPr>
        <p:txBody>
          <a:bodyPr/>
          <a:lstStyle/>
          <a:p>
            <a:pPr lvl="0"/>
            <a:endParaRPr lang="ru-RU" noProof="0"/>
          </a:p>
        </p:txBody>
      </p:sp>
      <p:sp>
        <p:nvSpPr>
          <p:cNvPr id="5" name="Дата 3"/>
          <p:cNvSpPr>
            <a:spLocks noGrp="1"/>
          </p:cNvSpPr>
          <p:nvPr>
            <p:ph type="dt" sz="half" idx="10"/>
          </p:nvPr>
        </p:nvSpPr>
        <p:spPr/>
        <p:txBody>
          <a:bodyPr/>
          <a:lstStyle>
            <a:lvl1pPr>
              <a:defRPr/>
            </a:lvl1pPr>
          </a:lstStyle>
          <a:p>
            <a:pPr>
              <a:defRPr/>
            </a:pPr>
            <a:fld id="{C537A4B5-F2D9-4CED-B6B6-3FC514CA93E4}" type="datetime1">
              <a:rPr lang="ru-RU">
                <a:solidFill>
                  <a:prstClr val="black">
                    <a:tint val="75000"/>
                  </a:prstClr>
                </a:solidFill>
              </a:rPr>
              <a:pPr>
                <a:defRPr/>
              </a:pPr>
              <a:t>13.11.2025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EF32A13-73F9-4850-8F3C-16A94AF825E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8162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648BA43-DA59-4DCD-B82E-88A0EDAC4FE4}"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DF0173F-2923-4C74-B640-82BBF86831B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9D62C29-72AB-4983-ADDD-80B546485E9E}"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476F7FC-89F1-461E-8E93-9D0C2FAA05C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0583173-3EF5-4CCD-9C17-CFB68E330AC4}"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08D8D14-C06A-4C87-8CA4-5A3F8CA1FF1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7B6AB2F-A6B8-489E-95FA-5D3F466EBAA2}" type="datetime1">
              <a:rPr lang="ru-RU">
                <a:solidFill>
                  <a:prstClr val="black">
                    <a:tint val="75000"/>
                  </a:prstClr>
                </a:solidFill>
              </a:rPr>
              <a:pPr>
                <a:defRPr/>
              </a:pPr>
              <a:t>13.11.2025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29F8450-97DA-40FE-8908-E4823EE8C79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F61D93E-C48F-45BA-A3DA-4AA4D5BA4284}" type="datetime1">
              <a:rPr lang="ru-RU">
                <a:solidFill>
                  <a:prstClr val="black">
                    <a:tint val="75000"/>
                  </a:prstClr>
                </a:solidFill>
              </a:rPr>
              <a:pPr>
                <a:defRPr/>
              </a:pPr>
              <a:t>13.11.2025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19E042F-19F8-41A0-ABA4-0F1785A9E9D2}"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F82DF301-F502-4C12-8A52-7297E4C741B4}" type="datetime1">
              <a:rPr lang="ru-RU">
                <a:solidFill>
                  <a:prstClr val="black">
                    <a:tint val="75000"/>
                  </a:prstClr>
                </a:solidFill>
              </a:rPr>
              <a:pPr>
                <a:defRPr/>
              </a:pPr>
              <a:t>13.11.2025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98447A7-7348-4FBB-BCDB-802DA0B526FA}"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9D62C29-72AB-4983-ADDD-80B546485E9E}"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476F7FC-89F1-461E-8E93-9D0C2FAA05C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7232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8A2EBCB-C85F-4DB9-90A1-46004EEE0356}" type="datetime1">
              <a:rPr lang="ru-RU">
                <a:solidFill>
                  <a:prstClr val="black">
                    <a:tint val="75000"/>
                  </a:prstClr>
                </a:solidFill>
              </a:rPr>
              <a:pPr>
                <a:defRPr/>
              </a:pPr>
              <a:t>13.11.2025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2CA0CEC-B310-4195-AAA6-1B7D61F90D8A}"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7B21C3F-5793-4066-B650-41C811B4D693}" type="datetime1">
              <a:rPr lang="ru-RU">
                <a:solidFill>
                  <a:prstClr val="black">
                    <a:tint val="75000"/>
                  </a:prstClr>
                </a:solidFill>
              </a:rPr>
              <a:pPr>
                <a:defRPr/>
              </a:pPr>
              <a:t>13.11.2025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985154F-91A0-4B1A-809A-7100E0B897D5}"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8B7D2DF-6F5E-4A1A-99C6-826E0192325E}" type="datetime1">
              <a:rPr lang="ru-RU">
                <a:solidFill>
                  <a:prstClr val="black">
                    <a:tint val="75000"/>
                  </a:prstClr>
                </a:solidFill>
              </a:rPr>
              <a:pPr>
                <a:defRPr/>
              </a:pPr>
              <a:t>13.11.2025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92B2C9D-D5D0-4043-BEB6-D48175286FEA}"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A68B2F9-3FDA-4085-8688-C01B2C843FD3}"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30889D3-A875-4724-8A22-A14DFF104F3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BC46598-46AF-43E9-B262-0FAB7E1AFCCB}"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3244CC-3042-40E4-8CD9-431D393DFB9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0583173-3EF5-4CCD-9C17-CFB68E330AC4}" type="datetime1">
              <a:rPr lang="ru-RU">
                <a:solidFill>
                  <a:prstClr val="black">
                    <a:tint val="75000"/>
                  </a:prstClr>
                </a:solidFill>
              </a:rPr>
              <a:pPr>
                <a:defRPr/>
              </a:pPr>
              <a:t>13.11.2025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08D8D14-C06A-4C87-8CA4-5A3F8CA1FF1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0408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7B6AB2F-A6B8-489E-95FA-5D3F466EBAA2}" type="datetime1">
              <a:rPr lang="ru-RU">
                <a:solidFill>
                  <a:prstClr val="black">
                    <a:tint val="75000"/>
                  </a:prstClr>
                </a:solidFill>
              </a:rPr>
              <a:pPr>
                <a:defRPr/>
              </a:pPr>
              <a:t>13.11.2025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29F8450-97DA-40FE-8908-E4823EE8C79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2327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F61D93E-C48F-45BA-A3DA-4AA4D5BA4284}" type="datetime1">
              <a:rPr lang="ru-RU">
                <a:solidFill>
                  <a:prstClr val="black">
                    <a:tint val="75000"/>
                  </a:prstClr>
                </a:solidFill>
              </a:rPr>
              <a:pPr>
                <a:defRPr/>
              </a:pPr>
              <a:t>13.11.2025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719E042F-19F8-41A0-ABA4-0F1785A9E9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25095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F82DF301-F502-4C12-8A52-7297E4C741B4}" type="datetime1">
              <a:rPr lang="ru-RU">
                <a:solidFill>
                  <a:prstClr val="black">
                    <a:tint val="75000"/>
                  </a:prstClr>
                </a:solidFill>
              </a:rPr>
              <a:pPr>
                <a:defRPr/>
              </a:pPr>
              <a:t>13.11.2025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498447A7-7348-4FBB-BCDB-802DA0B526F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7098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8A2EBCB-C85F-4DB9-90A1-46004EEE0356}" type="datetime1">
              <a:rPr lang="ru-RU">
                <a:solidFill>
                  <a:prstClr val="black">
                    <a:tint val="75000"/>
                  </a:prstClr>
                </a:solidFill>
              </a:rPr>
              <a:pPr>
                <a:defRPr/>
              </a:pPr>
              <a:t>13.11.2025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2CA0CEC-B310-4195-AAA6-1B7D61F90D8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7523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7B21C3F-5793-4066-B650-41C811B4D693}" type="datetime1">
              <a:rPr lang="ru-RU">
                <a:solidFill>
                  <a:prstClr val="black">
                    <a:tint val="75000"/>
                  </a:prstClr>
                </a:solidFill>
              </a:rPr>
              <a:pPr>
                <a:defRPr/>
              </a:pPr>
              <a:t>13.11.2025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985154F-91A0-4B1A-809A-7100E0B897D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5959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8B7D2DF-6F5E-4A1A-99C6-826E0192325E}" type="datetime1">
              <a:rPr lang="ru-RU">
                <a:solidFill>
                  <a:prstClr val="black">
                    <a:tint val="75000"/>
                  </a:prstClr>
                </a:solidFill>
              </a:rPr>
              <a:pPr>
                <a:defRPr/>
              </a:pPr>
              <a:t>13.11.2025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92B2C9D-D5D0-4043-BEB6-D48175286FE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0284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017FFDCE-9016-44FC-968E-78EE1A7E05D3}" type="datetime1">
              <a:rPr lang="ru-RU">
                <a:solidFill>
                  <a:prstClr val="black">
                    <a:tint val="75000"/>
                  </a:prstClr>
                </a:solidFill>
              </a:rPr>
              <a:pPr defTabSz="914400">
                <a:defRPr/>
              </a:pPr>
              <a:t>13.11.2025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36E5D7BA-2E95-41A6-9E78-A234694F7F79}" type="slidenum">
              <a:rPr lang="ru-RU">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81424520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914400">
              <a:defRPr/>
            </a:pPr>
            <a:fld id="{017FFDCE-9016-44FC-968E-78EE1A7E05D3}" type="datetime1">
              <a:rPr lang="ru-RU">
                <a:solidFill>
                  <a:prstClr val="black">
                    <a:tint val="75000"/>
                  </a:prstClr>
                </a:solidFill>
              </a:rPr>
              <a:pPr defTabSz="914400">
                <a:defRPr/>
              </a:pPr>
              <a:t>13.11.2025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914400">
              <a:defRPr/>
            </a:pPr>
            <a:fld id="{36E5D7BA-2E95-41A6-9E78-A234694F7F79}" type="slidenum">
              <a:rPr lang="ru-RU">
                <a:solidFill>
                  <a:prstClr val="black">
                    <a:tint val="75000"/>
                  </a:prstClr>
                </a:solidFill>
              </a:rPr>
              <a:pPr defTabSz="914400">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eb.telegram.org/z/#-1446099338" TargetMode="External"/><Relationship Id="rId2" Type="http://schemas.openxmlformats.org/officeDocument/2006/relationships/image" Target="../media/image7.jpg"/><Relationship Id="rId1" Type="http://schemas.openxmlformats.org/officeDocument/2006/relationships/slideLayout" Target="../slideLayouts/slideLayout15.xml"/><Relationship Id="rId5" Type="http://schemas.openxmlformats.org/officeDocument/2006/relationships/hyperlink" Target="https://ok.ru/toipkro.institut" TargetMode="External"/><Relationship Id="rId4" Type="http://schemas.openxmlformats.org/officeDocument/2006/relationships/hyperlink" Target="https://vk.com/toipkr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23066" y="4310293"/>
            <a:ext cx="6955972" cy="1470025"/>
          </a:xfrm>
        </p:spPr>
        <p:txBody>
          <a:bodyPr/>
          <a:lstStyle/>
          <a:p>
            <a:r>
              <a:rPr lang="ru-RU" dirty="0"/>
              <a:t>Итоговое изложение</a:t>
            </a:r>
            <a:br>
              <a:rPr lang="ru-RU" dirty="0"/>
            </a:br>
            <a:r>
              <a:rPr lang="ru-RU" sz="2400" dirty="0"/>
              <a:t>Щетинин Р.Б., канд. </a:t>
            </a:r>
            <a:r>
              <a:rPr lang="ru-RU" sz="2400" dirty="0" err="1"/>
              <a:t>филол</a:t>
            </a:r>
            <a:r>
              <a:rPr lang="ru-RU" sz="2400" dirty="0"/>
              <a:t>. наук, старший преподаватель центра развития педагогического мастерства</a:t>
            </a:r>
            <a:endParaRPr lang="ru-RU" dirty="0"/>
          </a:p>
        </p:txBody>
      </p:sp>
    </p:spTree>
    <p:extLst>
      <p:ext uri="{BB962C8B-B14F-4D97-AF65-F5344CB8AC3E}">
        <p14:creationId xmlns:p14="http://schemas.microsoft.com/office/powerpoint/2010/main" val="2029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10816" y="122458"/>
            <a:ext cx="10972800" cy="1143000"/>
          </a:xfrm>
        </p:spPr>
        <p:txBody>
          <a:bodyPr>
            <a:normAutofit fontScale="90000"/>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Особенности организации и проведения итогового изложения для некоторых участников</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10</a:t>
            </a:fld>
            <a:endParaRPr lang="ru-RU">
              <a:solidFill>
                <a:prstClr val="black">
                  <a:tint val="75000"/>
                </a:prstClr>
              </a:solidFill>
            </a:endParaRPr>
          </a:p>
        </p:txBody>
      </p:sp>
      <p:sp>
        <p:nvSpPr>
          <p:cNvPr id="5" name="Объект 4">
            <a:extLst>
              <a:ext uri="{FF2B5EF4-FFF2-40B4-BE49-F238E27FC236}">
                <a16:creationId xmlns:a16="http://schemas.microsoft.com/office/drawing/2014/main" id="{32C6B79E-E089-43A6-47CC-970F94C0CD32}"/>
              </a:ext>
            </a:extLst>
          </p:cNvPr>
          <p:cNvSpPr>
            <a:spLocks noGrp="1"/>
          </p:cNvSpPr>
          <p:nvPr>
            <p:ph idx="1"/>
          </p:nvPr>
        </p:nvSpPr>
        <p:spPr>
          <a:xfrm>
            <a:off x="609600" y="1600201"/>
            <a:ext cx="10972800" cy="4756150"/>
          </a:xfrm>
        </p:spPr>
        <p:txBody>
          <a:bodyPr>
            <a:normAutofit fontScale="70000" lnSpcReduction="20000"/>
          </a:bodyPr>
          <a:lstStyle/>
          <a:p>
            <a:pPr marL="0" indent="457200" algn="just">
              <a:buNone/>
            </a:pPr>
            <a:r>
              <a:rPr lang="ru-RU" dirty="0"/>
              <a:t>Для участников итогового изложения с тяжелыми нарушениями речи, с задержкой психического развития, с расстройствами аутистического спектра, с нарушениями опорно-двигательного аппарата, слепых, слабовидящих, глухих, </a:t>
            </a:r>
            <a:r>
              <a:rPr lang="ru-RU" dirty="0" err="1"/>
              <a:t>позднооглоших</a:t>
            </a:r>
            <a:r>
              <a:rPr lang="ru-RU" dirty="0"/>
              <a:t> и слабослышащих участников итогового изложения текст для итогового изложения выдается для чтения и проведения подготовительной работы на 40 минут. В это время участники могут работать с листами бумаги для черновиков, выписывая ключевые слова, составляя план изложения (переписывать текст для итогового изложения в листы бумаги для черновиков не допускается). По истечении 40 минут член комиссии по проведению итогового сочинения (изложения) забирает текст для итогового изложения, и участники приступают к написанию итогового изложения.</a:t>
            </a:r>
          </a:p>
          <a:p>
            <a:pPr marL="0" indent="457200" algn="just">
              <a:buNone/>
            </a:pPr>
            <a:r>
              <a:rPr lang="ru-RU" dirty="0"/>
              <a:t>Для глухих, </a:t>
            </a:r>
            <a:r>
              <a:rPr lang="ru-RU" dirty="0" err="1"/>
              <a:t>позднооглоших</a:t>
            </a:r>
            <a:r>
              <a:rPr lang="ru-RU" dirty="0"/>
              <a:t> и слабослышащих участников итогового изложения при необходимости (вместо выдачи текста для итогового изложения на 40 минут) может быть осуществлен сурдоперевод текста для итогового изложения (о необходимости обеспечения сурдоперевода текста для итогового изложения сообщается во время подачи заявления на участие в итоговом изложении).</a:t>
            </a:r>
          </a:p>
          <a:p>
            <a:pPr marL="0" indent="0">
              <a:buNone/>
            </a:pPr>
            <a:endParaRPr lang="ru-RU" dirty="0"/>
          </a:p>
        </p:txBody>
      </p:sp>
    </p:spTree>
    <p:extLst>
      <p:ext uri="{BB962C8B-B14F-4D97-AF65-F5344CB8AC3E}">
        <p14:creationId xmlns:p14="http://schemas.microsoft.com/office/powerpoint/2010/main" val="349975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pPr eaLnBrk="1" hangingPunct="1"/>
            <a:r>
              <a:rPr lang="ru-RU" dirty="0">
                <a:latin typeface="Constantia" pitchFamily="18" charset="0"/>
              </a:rPr>
              <a:t> </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Общие замечания</a:t>
            </a:r>
            <a:endParaRPr lang="ru-RU"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541417"/>
            <a:ext cx="11120846" cy="4622625"/>
          </a:xfrm>
        </p:spPr>
        <p:txBody>
          <a:bodyPr>
            <a:noAutofit/>
          </a:bodyPr>
          <a:lstStyle/>
          <a:p>
            <a:r>
              <a:rPr lang="ru-RU" sz="4800" dirty="0"/>
              <a:t>итоговое изложение пишется подробно;</a:t>
            </a:r>
          </a:p>
          <a:p>
            <a:r>
              <a:rPr lang="ru-RU" sz="4800" dirty="0"/>
              <a:t>к проверке по критериям оценивания допускаются итоговые изложения, соответствующие установленным требованиям</a:t>
            </a:r>
            <a:r>
              <a:rPr lang="ru-RU" sz="4800" dirty="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11</a:t>
            </a:fld>
            <a:endParaRPr lang="ru-RU">
              <a:solidFill>
                <a:prstClr val="black">
                  <a:tint val="75000"/>
                </a:prstClr>
              </a:solidFill>
            </a:endParaRPr>
          </a:p>
        </p:txBody>
      </p:sp>
    </p:spTree>
    <p:extLst>
      <p:ext uri="{BB962C8B-B14F-4D97-AF65-F5344CB8AC3E}">
        <p14:creationId xmlns:p14="http://schemas.microsoft.com/office/powerpoint/2010/main" val="18611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12</a:t>
            </a:fld>
            <a:endParaRPr lang="ru-RU">
              <a:solidFill>
                <a:prstClr val="black">
                  <a:tint val="75000"/>
                </a:prstClr>
              </a:solidFill>
            </a:endParaRPr>
          </a:p>
        </p:txBody>
      </p:sp>
      <p:graphicFrame>
        <p:nvGraphicFramePr>
          <p:cNvPr id="7" name="Объект 3"/>
          <p:cNvGraphicFramePr>
            <a:graphicFrameLocks noGrp="1"/>
          </p:cNvGraphicFramePr>
          <p:nvPr>
            <p:ph idx="1"/>
            <p:extLst>
              <p:ext uri="{D42A27DB-BD31-4B8C-83A1-F6EECF244321}">
                <p14:modId xmlns:p14="http://schemas.microsoft.com/office/powerpoint/2010/main" val="3032948785"/>
              </p:ext>
            </p:extLst>
          </p:nvPr>
        </p:nvGraphicFramePr>
        <p:xfrm>
          <a:off x="2147582" y="343949"/>
          <a:ext cx="9763613" cy="377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6498" y="4347944"/>
            <a:ext cx="4498913" cy="230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Прямая со стрелкой 8"/>
          <p:cNvCxnSpPr/>
          <p:nvPr/>
        </p:nvCxnSpPr>
        <p:spPr>
          <a:xfrm>
            <a:off x="2268040" y="3833951"/>
            <a:ext cx="2930979" cy="122464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8440240" y="3972742"/>
            <a:ext cx="2400300" cy="102053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685108" y="496389"/>
            <a:ext cx="10228217" cy="705394"/>
          </a:xfrm>
        </p:spPr>
        <p:txBody>
          <a:bodyPr>
            <a:normAutofit fontScale="90000"/>
          </a:bodyPr>
          <a:lstStyle/>
          <a:p>
            <a:pPr eaLnBrk="1" hangingPunct="1"/>
            <a:r>
              <a:rPr lang="ru-RU" dirty="0">
                <a:latin typeface="Constantia" pitchFamily="18" charset="0"/>
              </a:rPr>
              <a:t> </a:t>
            </a:r>
            <a:r>
              <a:rPr lang="ru-RU" sz="4000" dirty="0">
                <a:latin typeface="Times New Roman" panose="02020603050405020304" pitchFamily="18" charset="0"/>
                <a:cs typeface="Times New Roman" panose="02020603050405020304" pitchFamily="18" charset="0"/>
              </a:rPr>
              <a:t>Требование № 1. «</a:t>
            </a:r>
            <a:r>
              <a:rPr lang="ru-RU" sz="4000" b="1" dirty="0">
                <a:latin typeface="Times New Roman" panose="02020603050405020304" pitchFamily="18" charset="0"/>
                <a:cs typeface="Times New Roman" panose="02020603050405020304" pitchFamily="18" charset="0"/>
              </a:rPr>
              <a:t>Объём итогового изложения</a:t>
            </a:r>
            <a:r>
              <a:rPr lang="ru-RU" sz="4000" dirty="0">
                <a:latin typeface="Times New Roman" panose="02020603050405020304" pitchFamily="18" charset="0"/>
                <a:cs typeface="Times New Roman" panose="02020603050405020304" pitchFamily="18" charset="0"/>
              </a:rPr>
              <a:t>»</a:t>
            </a:r>
            <a:endParaRPr lang="ru-RU" sz="4000"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541417"/>
            <a:ext cx="11120846" cy="4622625"/>
          </a:xfrm>
        </p:spPr>
        <p:txBody>
          <a:bodyPr>
            <a:normAutofit fontScale="85000" lnSpcReduction="10000"/>
          </a:bodyPr>
          <a:lstStyle/>
          <a:p>
            <a:pPr marL="0" indent="360000" algn="just">
              <a:lnSpc>
                <a:spcPct val="160000"/>
              </a:lnSpc>
              <a:spcBef>
                <a:spcPts val="0"/>
              </a:spcBef>
              <a:buNone/>
            </a:pPr>
            <a:r>
              <a:rPr lang="ru-RU" dirty="0">
                <a:cs typeface="Times New Roman" panose="02020603050405020304" pitchFamily="18" charset="0"/>
              </a:rPr>
              <a:t>Рекомендуемое количество слов – 200.</a:t>
            </a:r>
          </a:p>
          <a:p>
            <a:pPr marL="0" indent="360000" algn="just">
              <a:lnSpc>
                <a:spcPct val="160000"/>
              </a:lnSpc>
              <a:spcBef>
                <a:spcPts val="0"/>
              </a:spcBef>
              <a:buNone/>
            </a:pPr>
            <a:r>
              <a:rPr lang="ru-RU" dirty="0">
                <a:ea typeface="Times New Roman"/>
                <a:cs typeface="Times New Roman"/>
              </a:rPr>
              <a:t>Максимальное количество слов в изложении не устанавливается: участник должен исходить из содержания исходного текста. </a:t>
            </a:r>
          </a:p>
          <a:p>
            <a:pPr marL="0" indent="360000" algn="just">
              <a:lnSpc>
                <a:spcPct val="160000"/>
              </a:lnSpc>
              <a:spcBef>
                <a:spcPts val="0"/>
              </a:spcBef>
              <a:buNone/>
            </a:pPr>
            <a:r>
              <a:rPr lang="ru-RU" dirty="0">
                <a:ea typeface="Times New Roman"/>
              </a:rPr>
              <a:t>Если в изложении </a:t>
            </a:r>
            <a:r>
              <a:rPr lang="ru-RU" b="1" dirty="0">
                <a:ea typeface="Times New Roman"/>
              </a:rPr>
              <a:t>менее 150 слов </a:t>
            </a:r>
            <a:r>
              <a:rPr lang="ru-RU" dirty="0">
                <a:ea typeface="Times New Roman"/>
              </a:rPr>
              <a:t>(в подсчет включаются все слова, в том числе и служебные), то выставляется </a:t>
            </a:r>
            <a:r>
              <a:rPr lang="ru-RU" b="1" dirty="0">
                <a:ea typeface="Times New Roman"/>
              </a:rPr>
              <a:t>«незачёт»</a:t>
            </a:r>
            <a:r>
              <a:rPr lang="ru-RU" dirty="0">
                <a:ea typeface="Times New Roman"/>
              </a:rPr>
              <a:t> за невыполнение требования № 1 и </a:t>
            </a:r>
            <a:r>
              <a:rPr lang="ru-RU" b="1" dirty="0">
                <a:ea typeface="Times New Roman"/>
              </a:rPr>
              <a:t>«незачёт» за работу в целом </a:t>
            </a:r>
            <a:r>
              <a:rPr lang="ru-RU" dirty="0">
                <a:ea typeface="Times New Roman"/>
              </a:rPr>
              <a:t>(такое изложение не проверяется по критериям оценивания).</a:t>
            </a:r>
            <a:endParaRPr lang="ru-RU"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13</a:t>
            </a:fld>
            <a:endParaRPr lang="ru-RU">
              <a:solidFill>
                <a:prstClr val="black">
                  <a:tint val="75000"/>
                </a:prst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fontScale="90000"/>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Требование № 2. «</a:t>
            </a:r>
            <a:r>
              <a:rPr lang="ru-RU" sz="3600" b="1" dirty="0">
                <a:latin typeface="Times New Roman" panose="02020603050405020304" pitchFamily="18" charset="0"/>
                <a:cs typeface="Times New Roman" panose="02020603050405020304" pitchFamily="18" charset="0"/>
              </a:rPr>
              <a:t>Самостоятельность написания итогового изложения</a:t>
            </a:r>
            <a:r>
              <a:rPr lang="ru-RU" sz="3600" dirty="0">
                <a:latin typeface="Times New Roman" panose="02020603050405020304" pitchFamily="18" charset="0"/>
                <a:cs typeface="Times New Roman" panose="02020603050405020304" pitchFamily="18" charset="0"/>
              </a:rPr>
              <a:t>»</a:t>
            </a:r>
            <a:endParaRPr lang="ru-RU" sz="4000"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541417"/>
            <a:ext cx="11120846" cy="4622625"/>
          </a:xfrm>
        </p:spPr>
        <p:txBody>
          <a:bodyPr>
            <a:normAutofit fontScale="92500" lnSpcReduction="20000"/>
          </a:bodyPr>
          <a:lstStyle/>
          <a:p>
            <a:pPr marL="0" indent="360000" algn="just">
              <a:lnSpc>
                <a:spcPct val="160000"/>
              </a:lnSpc>
              <a:spcBef>
                <a:spcPts val="0"/>
              </a:spcBef>
              <a:buNone/>
            </a:pPr>
            <a:r>
              <a:rPr lang="ru-RU" dirty="0">
                <a:cs typeface="Times New Roman" panose="02020603050405020304" pitchFamily="18" charset="0"/>
              </a:rPr>
              <a:t>Итоговое изложение выполняется самостоятельно. Не допускается списывание изложения из какого-либо источника (работа другого участника, исходный текст и др.).</a:t>
            </a:r>
          </a:p>
          <a:p>
            <a:pPr marL="0" indent="360000" algn="just">
              <a:lnSpc>
                <a:spcPct val="160000"/>
              </a:lnSpc>
              <a:spcBef>
                <a:spcPts val="0"/>
              </a:spcBef>
              <a:buNone/>
            </a:pPr>
            <a:r>
              <a:rPr lang="ru-RU" dirty="0">
                <a:cs typeface="Times New Roman" panose="02020603050405020304" pitchFamily="18" charset="0"/>
              </a:rPr>
              <a:t>Если изложение признано несамостоятельным, то выставляется </a:t>
            </a:r>
            <a:r>
              <a:rPr lang="ru-RU" b="1" dirty="0">
                <a:cs typeface="Times New Roman" panose="02020603050405020304" pitchFamily="18" charset="0"/>
              </a:rPr>
              <a:t>«незачёт»</a:t>
            </a:r>
            <a:r>
              <a:rPr lang="ru-RU" dirty="0">
                <a:cs typeface="Times New Roman" panose="02020603050405020304" pitchFamily="18" charset="0"/>
              </a:rPr>
              <a:t> за невыполнение требования № 2 и </a:t>
            </a:r>
            <a:r>
              <a:rPr lang="ru-RU" b="1" dirty="0">
                <a:cs typeface="Times New Roman" panose="02020603050405020304" pitchFamily="18" charset="0"/>
              </a:rPr>
              <a:t>«незачёт» за работу в целом</a:t>
            </a:r>
            <a:r>
              <a:rPr lang="ru-RU" dirty="0">
                <a:cs typeface="Times New Roman" panose="02020603050405020304" pitchFamily="18" charset="0"/>
              </a:rPr>
              <a:t> (такое изложение не проверяется по критериям оценивания).</a:t>
            </a: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14</a:t>
            </a:fld>
            <a:endParaRPr lang="ru-RU">
              <a:solidFill>
                <a:prstClr val="black">
                  <a:tint val="75000"/>
                </a:prst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b="1" dirty="0">
                <a:latin typeface="Times New Roman" panose="02020603050405020304" pitchFamily="18" charset="0"/>
                <a:cs typeface="Times New Roman" panose="02020603050405020304" pitchFamily="18" charset="0"/>
              </a:rPr>
              <a:t>Требования к оцениванию</a:t>
            </a:r>
            <a:endParaRPr lang="ru-RU" sz="4000"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541417"/>
            <a:ext cx="11120846" cy="4622625"/>
          </a:xfrm>
        </p:spPr>
        <p:txBody>
          <a:bodyPr>
            <a:normAutofit lnSpcReduction="10000"/>
          </a:bodyPr>
          <a:lstStyle/>
          <a:p>
            <a:pPr marL="0" indent="360000" algn="just">
              <a:lnSpc>
                <a:spcPct val="160000"/>
              </a:lnSpc>
              <a:spcBef>
                <a:spcPts val="0"/>
              </a:spcBef>
              <a:buNone/>
            </a:pPr>
            <a:r>
              <a:rPr lang="ru-RU" dirty="0">
                <a:cs typeface="Times New Roman" panose="02020603050405020304" pitchFamily="18" charset="0"/>
              </a:rPr>
              <a:t>Если сочинение не отвечает хотя бы одному из требований (объём; самостоятельность написания), то </a:t>
            </a:r>
            <a:r>
              <a:rPr lang="ru-RU" b="1" dirty="0">
                <a:cs typeface="Times New Roman" panose="02020603050405020304" pitchFamily="18" charset="0"/>
              </a:rPr>
              <a:t>«незачёт»</a:t>
            </a:r>
            <a:r>
              <a:rPr lang="ru-RU" dirty="0">
                <a:cs typeface="Times New Roman" panose="02020603050405020304" pitchFamily="18" charset="0"/>
              </a:rPr>
              <a:t> выставляется и за невыполнение требований (№ 1 или № 2) и за работу в целом. </a:t>
            </a:r>
          </a:p>
          <a:p>
            <a:pPr marL="0" indent="360000" algn="just">
              <a:lnSpc>
                <a:spcPct val="160000"/>
              </a:lnSpc>
              <a:spcBef>
                <a:spcPts val="0"/>
              </a:spcBef>
              <a:buNone/>
            </a:pPr>
            <a:r>
              <a:rPr lang="ru-RU" dirty="0">
                <a:cs typeface="Times New Roman" panose="02020603050405020304" pitchFamily="18" charset="0"/>
              </a:rPr>
              <a:t>Работа по критериям </a:t>
            </a:r>
            <a:r>
              <a:rPr lang="ru-RU" b="1" dirty="0">
                <a:cs typeface="Times New Roman" panose="02020603050405020304" pitchFamily="18" charset="0"/>
              </a:rPr>
              <a:t>НЕ ПРОВЕРЯЕТСЯ</a:t>
            </a:r>
            <a:r>
              <a:rPr lang="ru-RU" dirty="0">
                <a:cs typeface="Times New Roman" panose="02020603050405020304" pitchFamily="18" charset="0"/>
              </a:rPr>
              <a:t> </a:t>
            </a:r>
            <a:br>
              <a:rPr lang="ru-RU" dirty="0">
                <a:cs typeface="Times New Roman" panose="02020603050405020304" pitchFamily="18" charset="0"/>
              </a:rPr>
            </a:br>
            <a:r>
              <a:rPr lang="ru-RU" dirty="0">
                <a:cs typeface="Times New Roman" panose="02020603050405020304" pitchFamily="18" charset="0"/>
              </a:rPr>
              <a:t>и ставится </a:t>
            </a:r>
            <a:r>
              <a:rPr lang="ru-RU" b="1" dirty="0">
                <a:cs typeface="Times New Roman" panose="02020603050405020304" pitchFamily="18" charset="0"/>
              </a:rPr>
              <a:t>«НЕЗАЧЁТ»</a:t>
            </a:r>
            <a:r>
              <a:rPr lang="ru-RU" dirty="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15</a:t>
            </a:fld>
            <a:endParaRPr lang="ru-RU">
              <a:solidFill>
                <a:prstClr val="black">
                  <a:tint val="75000"/>
                </a:prst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16</a:t>
            </a:fld>
            <a:endParaRPr lang="ru-RU">
              <a:solidFill>
                <a:prstClr val="black">
                  <a:tint val="75000"/>
                </a:prst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916" y="1286556"/>
            <a:ext cx="9686925"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b="1" dirty="0">
                <a:latin typeface="Times New Roman" panose="02020603050405020304" pitchFamily="18" charset="0"/>
                <a:cs typeface="Times New Roman" panose="02020603050405020304" pitchFamily="18" charset="0"/>
              </a:rPr>
              <a:t>Критерия оценивания</a:t>
            </a:r>
            <a:endParaRPr lang="ru-RU" sz="40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17</a:t>
            </a:fld>
            <a:endParaRPr lang="ru-RU">
              <a:solidFill>
                <a:prstClr val="black">
                  <a:tint val="75000"/>
                </a:prstClr>
              </a:solidFill>
            </a:endParaRPr>
          </a:p>
        </p:txBody>
      </p:sp>
      <p:graphicFrame>
        <p:nvGraphicFramePr>
          <p:cNvPr id="14" name="Содержимое 13"/>
          <p:cNvGraphicFramePr>
            <a:graphicFrameLocks noGrp="1"/>
          </p:cNvGraphicFramePr>
          <p:nvPr>
            <p:ph idx="1"/>
          </p:nvPr>
        </p:nvGraphicFramePr>
        <p:xfrm>
          <a:off x="609601" y="1293224"/>
          <a:ext cx="4759234" cy="4832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Схема 16"/>
          <p:cNvGraphicFramePr/>
          <p:nvPr>
            <p:extLst>
              <p:ext uri="{D42A27DB-BD31-4B8C-83A1-F6EECF244321}">
                <p14:modId xmlns:p14="http://schemas.microsoft.com/office/powerpoint/2010/main" val="2445287813"/>
              </p:ext>
            </p:extLst>
          </p:nvPr>
        </p:nvGraphicFramePr>
        <p:xfrm>
          <a:off x="4597166" y="937684"/>
          <a:ext cx="7520373"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b="1" dirty="0">
                <a:latin typeface="Times New Roman" panose="02020603050405020304" pitchFamily="18" charset="0"/>
                <a:cs typeface="Times New Roman" panose="02020603050405020304" pitchFamily="18" charset="0"/>
              </a:rPr>
              <a:t>Критерии оценивания</a:t>
            </a:r>
            <a:endParaRPr lang="ru-RU" sz="40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18</a:t>
            </a:fld>
            <a:endParaRPr lang="ru-RU">
              <a:solidFill>
                <a:prstClr val="black">
                  <a:tint val="75000"/>
                </a:prstClr>
              </a:solidFill>
            </a:endParaRPr>
          </a:p>
        </p:txBody>
      </p:sp>
      <p:pic>
        <p:nvPicPr>
          <p:cNvPr id="6" name="Объект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7058" y="1348741"/>
            <a:ext cx="10882993" cy="50945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Критерий №1. «</a:t>
            </a:r>
            <a:r>
              <a:rPr lang="ru-RU" sz="3600" b="1" dirty="0">
                <a:latin typeface="Times New Roman" panose="02020603050405020304" pitchFamily="18" charset="0"/>
                <a:cs typeface="Times New Roman" panose="02020603050405020304" pitchFamily="18" charset="0"/>
              </a:rPr>
              <a:t>Содержание изложения</a:t>
            </a:r>
            <a:r>
              <a:rPr lang="ru-RU" sz="3600" dirty="0">
                <a:latin typeface="Times New Roman" panose="02020603050405020304" pitchFamily="18" charset="0"/>
                <a:cs typeface="Times New Roman" panose="02020603050405020304" pitchFamily="18" charset="0"/>
              </a:rPr>
              <a:t>»</a:t>
            </a:r>
            <a:endParaRPr lang="ru-RU" sz="4000"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541417"/>
            <a:ext cx="11120846" cy="4968440"/>
          </a:xfrm>
        </p:spPr>
        <p:txBody>
          <a:bodyPr>
            <a:normAutofit fontScale="85000" lnSpcReduction="20000"/>
          </a:bodyPr>
          <a:lstStyle/>
          <a:p>
            <a:pPr marL="0" indent="360000" algn="just">
              <a:lnSpc>
                <a:spcPct val="160000"/>
              </a:lnSpc>
              <a:spcBef>
                <a:spcPts val="0"/>
              </a:spcBef>
              <a:buNone/>
            </a:pPr>
            <a:r>
              <a:rPr lang="ru-RU" dirty="0">
                <a:cs typeface="Times New Roman" panose="02020603050405020304" pitchFamily="18" charset="0"/>
              </a:rPr>
              <a:t>Проверяется умение участника передать содержание исходного текста.</a:t>
            </a:r>
          </a:p>
          <a:p>
            <a:pPr marL="0" indent="360000" algn="just">
              <a:lnSpc>
                <a:spcPct val="160000"/>
              </a:lnSpc>
              <a:spcBef>
                <a:spcPts val="0"/>
              </a:spcBef>
              <a:buNone/>
            </a:pPr>
            <a:r>
              <a:rPr lang="ru-RU" b="1" dirty="0">
                <a:cs typeface="Times New Roman" panose="02020603050405020304" pitchFamily="18" charset="0"/>
              </a:rPr>
              <a:t>«Незачёт» </a:t>
            </a:r>
            <a:r>
              <a:rPr lang="ru-RU" dirty="0">
                <a:cs typeface="Times New Roman" panose="02020603050405020304" pitchFamily="18" charset="0"/>
              </a:rPr>
              <a:t>ставится при условии, если участник существенно исказил содержание исходного текста или не передал его содержания. Во всех остальных случаях выставляется </a:t>
            </a:r>
            <a:r>
              <a:rPr lang="ru-RU" b="1" dirty="0">
                <a:cs typeface="Times New Roman" panose="02020603050405020304" pitchFamily="18" charset="0"/>
              </a:rPr>
              <a:t>«зачёт»</a:t>
            </a:r>
            <a:r>
              <a:rPr lang="ru-RU" dirty="0">
                <a:cs typeface="Times New Roman" panose="02020603050405020304" pitchFamily="18" charset="0"/>
              </a:rPr>
              <a:t>. </a:t>
            </a:r>
          </a:p>
          <a:p>
            <a:pPr marL="0" indent="360000" algn="just">
              <a:lnSpc>
                <a:spcPct val="160000"/>
              </a:lnSpc>
              <a:spcBef>
                <a:spcPts val="0"/>
              </a:spcBef>
              <a:buNone/>
            </a:pPr>
            <a:r>
              <a:rPr lang="ru-RU" dirty="0">
                <a:solidFill>
                  <a:srgbClr val="FF0000"/>
                </a:solidFill>
              </a:rPr>
              <a:t>Если по </a:t>
            </a:r>
            <a:r>
              <a:rPr lang="ru-RU" b="1" dirty="0">
                <a:solidFill>
                  <a:srgbClr val="FF0000"/>
                </a:solidFill>
              </a:rPr>
              <a:t>критерию №1 </a:t>
            </a:r>
            <a:r>
              <a:rPr lang="ru-RU" dirty="0">
                <a:solidFill>
                  <a:srgbClr val="FF0000"/>
                </a:solidFill>
              </a:rPr>
              <a:t>поставлен «</a:t>
            </a:r>
            <a:r>
              <a:rPr lang="ru-RU" b="1" dirty="0">
                <a:solidFill>
                  <a:srgbClr val="FF0000"/>
                </a:solidFill>
              </a:rPr>
              <a:t>незачёт»</a:t>
            </a:r>
            <a:r>
              <a:rPr lang="ru-RU" dirty="0">
                <a:solidFill>
                  <a:srgbClr val="FF0000"/>
                </a:solidFill>
              </a:rPr>
              <a:t>, то изложение по критериям №2 – №5 не проверяется. В клетки по всем критериям оценивания выставляется «</a:t>
            </a:r>
            <a:r>
              <a:rPr lang="ru-RU" b="1" dirty="0">
                <a:solidFill>
                  <a:srgbClr val="FF0000"/>
                </a:solidFill>
              </a:rPr>
              <a:t>незачёт»</a:t>
            </a:r>
            <a:r>
              <a:rPr lang="ru-RU" dirty="0">
                <a:solidFill>
                  <a:srgbClr val="FF0000"/>
                </a:solidFill>
              </a:rPr>
              <a:t>. И за всю работу выставляется </a:t>
            </a:r>
            <a:r>
              <a:rPr lang="ru-RU" b="1" dirty="0">
                <a:solidFill>
                  <a:srgbClr val="FF0000"/>
                </a:solidFill>
              </a:rPr>
              <a:t>«незачёт».</a:t>
            </a:r>
            <a:endParaRPr lang="ru-RU" dirty="0">
              <a:solidFill>
                <a:srgbClr val="FF0000"/>
              </a:solidFill>
              <a:cs typeface="Times New Roman" panose="02020603050405020304" pitchFamily="18" charset="0"/>
            </a:endParaRPr>
          </a:p>
          <a:p>
            <a:pPr marL="0" indent="360000" algn="just">
              <a:lnSpc>
                <a:spcPct val="160000"/>
              </a:lnSpc>
              <a:spcBef>
                <a:spcPts val="0"/>
              </a:spcBef>
              <a:buNone/>
            </a:pPr>
            <a:endParaRPr lang="ru-RU"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19</a:t>
            </a:fld>
            <a:endParaRPr lang="ru-RU">
              <a:solidFill>
                <a:prstClr val="black">
                  <a:tint val="75000"/>
                </a:prstClr>
              </a:solidFill>
            </a:endParaRPr>
          </a:p>
        </p:txBody>
      </p:sp>
    </p:spTree>
    <p:extLst>
      <p:ext uri="{BB962C8B-B14F-4D97-AF65-F5344CB8AC3E}">
        <p14:creationId xmlns:p14="http://schemas.microsoft.com/office/powerpoint/2010/main" val="37577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300065" y="136524"/>
            <a:ext cx="10972800" cy="1143000"/>
          </a:xfrm>
        </p:spPr>
        <p:txBody>
          <a:bodyPr>
            <a:normAutofit/>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Особенности текстов для итогового изложения</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a:t>
            </a:fld>
            <a:endParaRPr lang="ru-RU">
              <a:solidFill>
                <a:prstClr val="black">
                  <a:tint val="75000"/>
                </a:prstClr>
              </a:solidFill>
            </a:endParaRPr>
          </a:p>
        </p:txBody>
      </p:sp>
      <p:sp>
        <p:nvSpPr>
          <p:cNvPr id="19" name="Объект 18">
            <a:extLst>
              <a:ext uri="{FF2B5EF4-FFF2-40B4-BE49-F238E27FC236}">
                <a16:creationId xmlns:a16="http://schemas.microsoft.com/office/drawing/2014/main" id="{28B6F2EB-B36C-5044-84BC-4E93796C88DA}"/>
              </a:ext>
            </a:extLst>
          </p:cNvPr>
          <p:cNvSpPr>
            <a:spLocks noGrp="1"/>
          </p:cNvSpPr>
          <p:nvPr>
            <p:ph idx="1"/>
          </p:nvPr>
        </p:nvSpPr>
        <p:spPr/>
        <p:txBody>
          <a:bodyPr>
            <a:normAutofit fontScale="92500" lnSpcReduction="20000"/>
          </a:bodyPr>
          <a:lstStyle/>
          <a:p>
            <a:pPr marL="0" indent="360000" algn="just">
              <a:buNone/>
            </a:pPr>
            <a:r>
              <a:rPr lang="ru-RU" sz="3200" dirty="0"/>
              <a:t>С 2022/23 учебного года итоговое изложение проводится с использованием текстов из открытого банка текстов для итогового изложения (далее – банк изложений). Банк изложений создан в целях проведения итогового изложения и создания благоприятных условий для подготовки к нему. </a:t>
            </a:r>
            <a:endParaRPr lang="en-US" sz="3200" dirty="0"/>
          </a:p>
          <a:p>
            <a:pPr marL="0" indent="360000" algn="just">
              <a:buNone/>
            </a:pPr>
            <a:r>
              <a:rPr lang="ru-RU" sz="3200" dirty="0"/>
              <a:t>Процедура направления текстов для изложений в ОИВ не изменяется. </a:t>
            </a:r>
          </a:p>
          <a:p>
            <a:pPr marL="0" indent="360000" algn="just">
              <a:buNone/>
            </a:pPr>
            <a:r>
              <a:rPr lang="ru-RU" sz="3200" dirty="0"/>
              <a:t>Чтобы обеспечить прозрачность и ясность предъявляемых требований к изложению (параметры оценки) каждый комплект сопровождается инструкцией для участников итогового изложения.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Критерий №2. «</a:t>
            </a:r>
            <a:r>
              <a:rPr lang="ru-RU" sz="3600" b="1" dirty="0">
                <a:latin typeface="Times New Roman" panose="02020603050405020304" pitchFamily="18" charset="0"/>
                <a:cs typeface="Times New Roman" panose="02020603050405020304" pitchFamily="18" charset="0"/>
              </a:rPr>
              <a:t>Логичность изложения</a:t>
            </a:r>
            <a:r>
              <a:rPr lang="ru-RU" sz="3600" dirty="0">
                <a:latin typeface="Times New Roman" panose="02020603050405020304" pitchFamily="18" charset="0"/>
                <a:cs typeface="Times New Roman" panose="02020603050405020304" pitchFamily="18" charset="0"/>
              </a:rPr>
              <a:t>»</a:t>
            </a:r>
            <a:endParaRPr lang="ru-RU" sz="4000"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400961"/>
            <a:ext cx="11120846" cy="5320515"/>
          </a:xfrm>
        </p:spPr>
        <p:txBody>
          <a:bodyPr>
            <a:normAutofit fontScale="70000" lnSpcReduction="20000"/>
          </a:bodyPr>
          <a:lstStyle/>
          <a:p>
            <a:pPr marL="0" indent="360000" algn="just">
              <a:lnSpc>
                <a:spcPct val="160000"/>
              </a:lnSpc>
              <a:spcBef>
                <a:spcPts val="0"/>
              </a:spcBef>
              <a:buNone/>
            </a:pPr>
            <a:r>
              <a:rPr lang="ru-RU" sz="3400" dirty="0">
                <a:cs typeface="Times New Roman" panose="02020603050405020304" pitchFamily="18" charset="0"/>
              </a:rPr>
              <a:t>Проверяется умение участника логично, последовательно излагать содержание исходного текста, избегать неоправданных повторов и нарушений последовательности внутри смысловых частей изложения. </a:t>
            </a:r>
          </a:p>
          <a:p>
            <a:pPr marL="0" indent="360000" algn="just">
              <a:lnSpc>
                <a:spcPct val="160000"/>
              </a:lnSpc>
              <a:spcBef>
                <a:spcPts val="0"/>
              </a:spcBef>
              <a:buNone/>
            </a:pPr>
            <a:r>
              <a:rPr lang="ru-RU" sz="3400" b="1" dirty="0">
                <a:cs typeface="Times New Roman" panose="02020603050405020304" pitchFamily="18" charset="0"/>
              </a:rPr>
              <a:t>«Незачёт»</a:t>
            </a:r>
            <a:r>
              <a:rPr lang="ru-RU" sz="3400" dirty="0">
                <a:cs typeface="Times New Roman" panose="02020603050405020304" pitchFamily="18" charset="0"/>
              </a:rPr>
              <a:t> ставится при условии, если грубые логические нарушения мешают пониманию смысла изложенного. Во всех остальных случаях выставляется </a:t>
            </a:r>
            <a:r>
              <a:rPr lang="ru-RU" sz="3400" b="1" dirty="0">
                <a:cs typeface="Times New Roman" panose="02020603050405020304" pitchFamily="18" charset="0"/>
              </a:rPr>
              <a:t>«зачёт»</a:t>
            </a:r>
            <a:r>
              <a:rPr lang="ru-RU" sz="3400" dirty="0">
                <a:cs typeface="Times New Roman" panose="02020603050405020304" pitchFamily="18" charset="0"/>
              </a:rPr>
              <a:t>.</a:t>
            </a:r>
          </a:p>
          <a:p>
            <a:pPr marL="0" indent="360000" algn="just">
              <a:lnSpc>
                <a:spcPct val="160000"/>
              </a:lnSpc>
              <a:spcBef>
                <a:spcPts val="0"/>
              </a:spcBef>
              <a:buNone/>
            </a:pPr>
            <a:r>
              <a:rPr lang="ru-RU" sz="3400" dirty="0">
                <a:cs typeface="Times New Roman" panose="02020603050405020304" pitchFamily="18" charset="0"/>
              </a:rPr>
              <a:t> </a:t>
            </a:r>
            <a:r>
              <a:rPr lang="ru-RU" sz="3400" dirty="0">
                <a:solidFill>
                  <a:srgbClr val="FF0000"/>
                </a:solidFill>
              </a:rPr>
              <a:t>Если по критерию №1 поставлен </a:t>
            </a:r>
            <a:r>
              <a:rPr lang="ru-RU" sz="3400" b="1" dirty="0">
                <a:solidFill>
                  <a:srgbClr val="FF0000"/>
                </a:solidFill>
              </a:rPr>
              <a:t>«зачёт»</a:t>
            </a:r>
            <a:r>
              <a:rPr lang="ru-RU" sz="3400" dirty="0">
                <a:solidFill>
                  <a:srgbClr val="FF0000"/>
                </a:solidFill>
              </a:rPr>
              <a:t>, а по критерию №2 поставлен </a:t>
            </a:r>
            <a:r>
              <a:rPr lang="ru-RU" sz="3400" b="1" dirty="0">
                <a:solidFill>
                  <a:srgbClr val="FF0000"/>
                </a:solidFill>
              </a:rPr>
              <a:t>«незачёт»</a:t>
            </a:r>
            <a:r>
              <a:rPr lang="ru-RU" sz="3400" dirty="0">
                <a:solidFill>
                  <a:srgbClr val="FF0000"/>
                </a:solidFill>
              </a:rPr>
              <a:t>, то изложение по критериям №3 – №5 не проверяется. В клетки по критериям оценивания №3 – №5 выставляется </a:t>
            </a:r>
            <a:r>
              <a:rPr lang="ru-RU" sz="3400" b="1" dirty="0">
                <a:solidFill>
                  <a:srgbClr val="FF0000"/>
                </a:solidFill>
              </a:rPr>
              <a:t>«незачёт»</a:t>
            </a:r>
            <a:r>
              <a:rPr lang="ru-RU" sz="3400" dirty="0">
                <a:solidFill>
                  <a:srgbClr val="FF0000"/>
                </a:solidFill>
              </a:rPr>
              <a:t>. И за всю работу выставляется </a:t>
            </a:r>
            <a:r>
              <a:rPr lang="ru-RU" sz="3400" b="1" dirty="0">
                <a:solidFill>
                  <a:srgbClr val="FF0000"/>
                </a:solidFill>
              </a:rPr>
              <a:t>«незачёт»</a:t>
            </a:r>
            <a:r>
              <a:rPr lang="ru-RU" sz="3400" dirty="0">
                <a:solidFill>
                  <a:srgbClr val="FF0000"/>
                </a:solidFill>
              </a:rPr>
              <a:t>.</a:t>
            </a:r>
          </a:p>
          <a:p>
            <a:pPr marL="0" indent="360000" algn="just">
              <a:lnSpc>
                <a:spcPct val="160000"/>
              </a:lnSpc>
              <a:spcBef>
                <a:spcPts val="0"/>
              </a:spcBef>
              <a:buNone/>
            </a:pPr>
            <a:endParaRPr lang="ru-RU" dirty="0">
              <a:cs typeface="Times New Roman" panose="02020603050405020304" pitchFamily="18" charset="0"/>
            </a:endParaRPr>
          </a:p>
          <a:p>
            <a:pPr marL="0" indent="360000" algn="just">
              <a:lnSpc>
                <a:spcPct val="160000"/>
              </a:lnSpc>
              <a:spcBef>
                <a:spcPts val="0"/>
              </a:spcBef>
              <a:buNone/>
            </a:pPr>
            <a:endParaRPr lang="ru-RU"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20</a:t>
            </a:fld>
            <a:endParaRPr lang="ru-RU">
              <a:solidFill>
                <a:prstClr val="black">
                  <a:tint val="75000"/>
                </a:prstClr>
              </a:solidFill>
            </a:endParaRPr>
          </a:p>
        </p:txBody>
      </p:sp>
    </p:spTree>
    <p:extLst>
      <p:ext uri="{BB962C8B-B14F-4D97-AF65-F5344CB8AC3E}">
        <p14:creationId xmlns:p14="http://schemas.microsoft.com/office/powerpoint/2010/main" val="173986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Критерии №3 – 5.</a:t>
            </a:r>
            <a:endParaRPr lang="ru-RU" sz="4000"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400961"/>
            <a:ext cx="11120846" cy="5320515"/>
          </a:xfrm>
        </p:spPr>
        <p:txBody>
          <a:bodyPr>
            <a:normAutofit/>
          </a:bodyPr>
          <a:lstStyle/>
          <a:p>
            <a:pPr marL="0" indent="360000" algn="just">
              <a:lnSpc>
                <a:spcPct val="160000"/>
              </a:lnSpc>
              <a:spcBef>
                <a:spcPts val="0"/>
              </a:spcBef>
              <a:buNone/>
            </a:pPr>
            <a:r>
              <a:rPr lang="ru-RU" sz="3400" dirty="0">
                <a:cs typeface="Times New Roman" panose="02020603050405020304" pitchFamily="18" charset="0"/>
              </a:rPr>
              <a:t>Если по критериям №1 и №2 поставлен </a:t>
            </a:r>
            <a:r>
              <a:rPr lang="ru-RU" sz="3400" b="1" dirty="0">
                <a:cs typeface="Times New Roman" panose="02020603050405020304" pitchFamily="18" charset="0"/>
              </a:rPr>
              <a:t>«зачёт»</a:t>
            </a:r>
            <a:r>
              <a:rPr lang="ru-RU" sz="3400" dirty="0">
                <a:cs typeface="Times New Roman" panose="02020603050405020304" pitchFamily="18" charset="0"/>
              </a:rPr>
              <a:t>, а  по остальным критериям (№3 – №5) – </a:t>
            </a:r>
            <a:r>
              <a:rPr lang="ru-RU" sz="3400" b="1" dirty="0">
                <a:cs typeface="Times New Roman" panose="02020603050405020304" pitchFamily="18" charset="0"/>
              </a:rPr>
              <a:t>«незачёт»</a:t>
            </a:r>
            <a:r>
              <a:rPr lang="ru-RU" sz="3400" dirty="0">
                <a:cs typeface="Times New Roman" panose="02020603050405020304" pitchFamily="18" charset="0"/>
              </a:rPr>
              <a:t>, то вся работа получает «незачёт».</a:t>
            </a:r>
          </a:p>
          <a:p>
            <a:pPr marL="0" indent="360000" algn="just">
              <a:lnSpc>
                <a:spcPct val="160000"/>
              </a:lnSpc>
              <a:spcBef>
                <a:spcPts val="0"/>
              </a:spcBef>
              <a:buNone/>
            </a:pPr>
            <a:r>
              <a:rPr lang="ru-RU" sz="3400" dirty="0">
                <a:cs typeface="Times New Roman" panose="02020603050405020304" pitchFamily="18" charset="0"/>
              </a:rPr>
              <a:t> </a:t>
            </a:r>
            <a:endParaRPr lang="ru-RU" sz="3400" dirty="0">
              <a:solidFill>
                <a:srgbClr val="FF0000"/>
              </a:solidFill>
            </a:endParaRPr>
          </a:p>
          <a:p>
            <a:pPr marL="0" indent="360000" algn="just">
              <a:lnSpc>
                <a:spcPct val="160000"/>
              </a:lnSpc>
              <a:spcBef>
                <a:spcPts val="0"/>
              </a:spcBef>
              <a:buNone/>
            </a:pPr>
            <a:endParaRPr lang="ru-RU" dirty="0">
              <a:cs typeface="Times New Roman" panose="02020603050405020304" pitchFamily="18" charset="0"/>
            </a:endParaRPr>
          </a:p>
          <a:p>
            <a:pPr marL="0" indent="360000" algn="just">
              <a:lnSpc>
                <a:spcPct val="160000"/>
              </a:lnSpc>
              <a:spcBef>
                <a:spcPts val="0"/>
              </a:spcBef>
              <a:buNone/>
            </a:pPr>
            <a:endParaRPr lang="ru-RU"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21</a:t>
            </a:fld>
            <a:endParaRPr lang="ru-RU">
              <a:solidFill>
                <a:prstClr val="black">
                  <a:tint val="7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469" y="3857001"/>
            <a:ext cx="6263368" cy="286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29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Критерии №3 – 5.</a:t>
            </a:r>
            <a:endParaRPr lang="ru-RU" sz="4000" dirty="0">
              <a:solidFill>
                <a:schemeClr val="tx1">
                  <a:lumMod val="50000"/>
                  <a:lumOff val="50000"/>
                </a:schemeClr>
              </a:solidFill>
              <a:latin typeface="Constantia" pitchFamily="18" charset="0"/>
            </a:endParaRPr>
          </a:p>
        </p:txBody>
      </p:sp>
      <p:graphicFrame>
        <p:nvGraphicFramePr>
          <p:cNvPr id="2" name="Объект 1"/>
          <p:cNvGraphicFramePr>
            <a:graphicFrameLocks noGrp="1"/>
          </p:cNvGraphicFramePr>
          <p:nvPr>
            <p:ph idx="1"/>
            <p:extLst>
              <p:ext uri="{D42A27DB-BD31-4B8C-83A1-F6EECF244321}">
                <p14:modId xmlns:p14="http://schemas.microsoft.com/office/powerpoint/2010/main" val="166251832"/>
              </p:ext>
            </p:extLst>
          </p:nvPr>
        </p:nvGraphicFramePr>
        <p:xfrm>
          <a:off x="609601" y="1400961"/>
          <a:ext cx="11120846" cy="5320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22</a:t>
            </a:fld>
            <a:endParaRPr lang="ru-RU">
              <a:solidFill>
                <a:prstClr val="black">
                  <a:tint val="75000"/>
                </a:prstClr>
              </a:solidFill>
            </a:endParaRPr>
          </a:p>
        </p:txBody>
      </p:sp>
    </p:spTree>
    <p:extLst>
      <p:ext uri="{BB962C8B-B14F-4D97-AF65-F5344CB8AC3E}">
        <p14:creationId xmlns:p14="http://schemas.microsoft.com/office/powerpoint/2010/main" val="416174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Критерии № 3 – 5.</a:t>
            </a:r>
            <a:endParaRPr lang="ru-RU" sz="40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23</a:t>
            </a:fld>
            <a:endParaRPr lang="ru-RU">
              <a:solidFill>
                <a:prstClr val="black">
                  <a:tint val="75000"/>
                </a:prstClr>
              </a:solidFill>
            </a:endParaRPr>
          </a:p>
        </p:txBody>
      </p:sp>
      <p:pic>
        <p:nvPicPr>
          <p:cNvPr id="6" name="Объект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2966" y="1501629"/>
            <a:ext cx="8795414" cy="4261607"/>
          </a:xfrm>
          <a:prstGeom prst="rect">
            <a:avLst/>
          </a:prstGeom>
          <a:noFill/>
          <a:ln>
            <a:noFill/>
          </a:ln>
        </p:spPr>
      </p:pic>
    </p:spTree>
    <p:extLst>
      <p:ext uri="{BB962C8B-B14F-4D97-AF65-F5344CB8AC3E}">
        <p14:creationId xmlns:p14="http://schemas.microsoft.com/office/powerpoint/2010/main" val="690792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fontScale="90000"/>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Критерий №3. </a:t>
            </a:r>
            <a:r>
              <a:rPr lang="ru-RU" sz="3600" b="1" dirty="0">
                <a:latin typeface="Times New Roman" panose="02020603050405020304" pitchFamily="18" charset="0"/>
                <a:cs typeface="Times New Roman" panose="02020603050405020304" pitchFamily="18" charset="0"/>
              </a:rPr>
              <a:t>«Использование элементов стиля исходного текста»</a:t>
            </a:r>
            <a:endParaRPr lang="ru-RU" sz="4000" b="1"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400961"/>
            <a:ext cx="11120846" cy="5320515"/>
          </a:xfrm>
        </p:spPr>
        <p:txBody>
          <a:bodyPr>
            <a:normAutofit/>
          </a:bodyPr>
          <a:lstStyle/>
          <a:p>
            <a:pPr marL="0" indent="360000" algn="just">
              <a:lnSpc>
                <a:spcPct val="160000"/>
              </a:lnSpc>
              <a:spcBef>
                <a:spcPts val="0"/>
              </a:spcBef>
              <a:buNone/>
            </a:pPr>
            <a:r>
              <a:rPr lang="ru-RU" sz="3400" dirty="0">
                <a:cs typeface="Times New Roman" panose="02020603050405020304" pitchFamily="18" charset="0"/>
              </a:rPr>
              <a:t>Проверяется умение участника сохранить в изложении </a:t>
            </a:r>
            <a:r>
              <a:rPr lang="ru-RU" sz="3400" b="1" dirty="0">
                <a:cs typeface="Times New Roman" panose="02020603050405020304" pitchFamily="18" charset="0"/>
              </a:rPr>
              <a:t>отдельные элементы стиля </a:t>
            </a:r>
            <a:r>
              <a:rPr lang="ru-RU" sz="3400" dirty="0">
                <a:cs typeface="Times New Roman" panose="02020603050405020304" pitchFamily="18" charset="0"/>
              </a:rPr>
              <a:t>исходного текста. </a:t>
            </a:r>
          </a:p>
          <a:p>
            <a:pPr marL="0" indent="360000" algn="just">
              <a:lnSpc>
                <a:spcPct val="160000"/>
              </a:lnSpc>
              <a:spcBef>
                <a:spcPts val="0"/>
              </a:spcBef>
              <a:buNone/>
            </a:pPr>
            <a:r>
              <a:rPr lang="ru-RU" sz="3400" b="1" dirty="0">
                <a:cs typeface="Times New Roman" panose="02020603050405020304" pitchFamily="18" charset="0"/>
              </a:rPr>
              <a:t>«Незачёт»</a:t>
            </a:r>
            <a:r>
              <a:rPr lang="ru-RU" sz="3400" dirty="0">
                <a:cs typeface="Times New Roman" panose="02020603050405020304" pitchFamily="18" charset="0"/>
              </a:rPr>
              <a:t> ставится при условии, если в изложении полностью отсутствуют элементы стиля исходного текста. Во всех остальных случаях выставляется </a:t>
            </a:r>
            <a:r>
              <a:rPr lang="ru-RU" sz="3400" b="1" dirty="0">
                <a:cs typeface="Times New Roman" panose="02020603050405020304" pitchFamily="18" charset="0"/>
              </a:rPr>
              <a:t>«зачёт»</a:t>
            </a:r>
            <a:r>
              <a:rPr lang="ru-RU" sz="3400" dirty="0">
                <a:cs typeface="Times New Roman" panose="02020603050405020304" pitchFamily="18" charset="0"/>
              </a:rPr>
              <a:t>.</a:t>
            </a:r>
          </a:p>
          <a:p>
            <a:pPr marL="0" indent="360000" algn="just">
              <a:lnSpc>
                <a:spcPct val="160000"/>
              </a:lnSpc>
              <a:spcBef>
                <a:spcPts val="0"/>
              </a:spcBef>
              <a:buNone/>
            </a:pPr>
            <a:r>
              <a:rPr lang="ru-RU" sz="3400" dirty="0">
                <a:cs typeface="Times New Roman" panose="02020603050405020304" pitchFamily="18" charset="0"/>
              </a:rPr>
              <a:t> </a:t>
            </a:r>
            <a:endParaRPr lang="ru-RU" sz="3400" dirty="0">
              <a:solidFill>
                <a:srgbClr val="FF0000"/>
              </a:solidFill>
            </a:endParaRPr>
          </a:p>
          <a:p>
            <a:pPr marL="0" indent="360000" algn="just">
              <a:lnSpc>
                <a:spcPct val="160000"/>
              </a:lnSpc>
              <a:spcBef>
                <a:spcPts val="0"/>
              </a:spcBef>
              <a:buNone/>
            </a:pPr>
            <a:endParaRPr lang="ru-RU" dirty="0">
              <a:cs typeface="Times New Roman" panose="02020603050405020304" pitchFamily="18" charset="0"/>
            </a:endParaRPr>
          </a:p>
          <a:p>
            <a:pPr marL="0" indent="360000" algn="just">
              <a:lnSpc>
                <a:spcPct val="160000"/>
              </a:lnSpc>
              <a:spcBef>
                <a:spcPts val="0"/>
              </a:spcBef>
              <a:buNone/>
            </a:pPr>
            <a:endParaRPr lang="ru-RU"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24</a:t>
            </a:fld>
            <a:endParaRPr lang="ru-RU">
              <a:solidFill>
                <a:prstClr val="black">
                  <a:tint val="75000"/>
                </a:prstClr>
              </a:solidFill>
            </a:endParaRPr>
          </a:p>
        </p:txBody>
      </p:sp>
    </p:spTree>
    <p:extLst>
      <p:ext uri="{BB962C8B-B14F-4D97-AF65-F5344CB8AC3E}">
        <p14:creationId xmlns:p14="http://schemas.microsoft.com/office/powerpoint/2010/main" val="29314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Критерий №4. </a:t>
            </a:r>
            <a:r>
              <a:rPr lang="ru-RU" sz="3600" b="1" dirty="0">
                <a:latin typeface="Times New Roman" panose="02020603050405020304" pitchFamily="18" charset="0"/>
                <a:cs typeface="Times New Roman" panose="02020603050405020304" pitchFamily="18" charset="0"/>
              </a:rPr>
              <a:t>«Качество письменной речи»</a:t>
            </a:r>
            <a:endParaRPr lang="ru-RU" sz="4000" b="1"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400961"/>
            <a:ext cx="11120846" cy="5320515"/>
          </a:xfrm>
        </p:spPr>
        <p:txBody>
          <a:bodyPr>
            <a:normAutofit fontScale="92500" lnSpcReduction="10000"/>
          </a:bodyPr>
          <a:lstStyle/>
          <a:p>
            <a:pPr marL="0" indent="360000" algn="just">
              <a:lnSpc>
                <a:spcPct val="160000"/>
              </a:lnSpc>
              <a:spcBef>
                <a:spcPts val="0"/>
              </a:spcBef>
              <a:buNone/>
            </a:pPr>
            <a:r>
              <a:rPr lang="ru-RU" sz="3400" dirty="0">
                <a:cs typeface="Times New Roman" panose="02020603050405020304" pitchFamily="18" charset="0"/>
              </a:rPr>
              <a:t>Проверяется умение участника выражать мысли, используя разнообразную лексику и различные речевые конструкции. </a:t>
            </a:r>
          </a:p>
          <a:p>
            <a:pPr marL="0" indent="360000" algn="just">
              <a:lnSpc>
                <a:spcPct val="160000"/>
              </a:lnSpc>
              <a:spcBef>
                <a:spcPts val="0"/>
              </a:spcBef>
              <a:buNone/>
            </a:pPr>
            <a:r>
              <a:rPr lang="ru-RU" sz="3400" b="1" dirty="0">
                <a:cs typeface="Times New Roman" panose="02020603050405020304" pitchFamily="18" charset="0"/>
              </a:rPr>
              <a:t>«Незачёт»</a:t>
            </a:r>
            <a:r>
              <a:rPr lang="ru-RU" sz="3400" dirty="0">
                <a:cs typeface="Times New Roman" panose="02020603050405020304" pitchFamily="18" charset="0"/>
              </a:rPr>
              <a:t> ставится при условии, если низкое качество речи (в том числе грубые речевые ошибки) существенно затрудняет понимание смысла изложения. Во всех остальных случаях выставляется </a:t>
            </a:r>
            <a:r>
              <a:rPr lang="ru-RU" sz="3400" b="1" dirty="0">
                <a:cs typeface="Times New Roman" panose="02020603050405020304" pitchFamily="18" charset="0"/>
              </a:rPr>
              <a:t>«зачёт»</a:t>
            </a:r>
            <a:r>
              <a:rPr lang="ru-RU" sz="3400" dirty="0">
                <a:cs typeface="Times New Roman" panose="02020603050405020304" pitchFamily="18" charset="0"/>
              </a:rPr>
              <a:t>.</a:t>
            </a:r>
          </a:p>
          <a:p>
            <a:pPr marL="0" indent="360000" algn="just">
              <a:lnSpc>
                <a:spcPct val="160000"/>
              </a:lnSpc>
              <a:spcBef>
                <a:spcPts val="0"/>
              </a:spcBef>
              <a:buNone/>
            </a:pPr>
            <a:r>
              <a:rPr lang="ru-RU" sz="3400" dirty="0">
                <a:cs typeface="Times New Roman" panose="02020603050405020304" pitchFamily="18" charset="0"/>
              </a:rPr>
              <a:t> </a:t>
            </a:r>
            <a:endParaRPr lang="ru-RU" sz="3400" dirty="0">
              <a:solidFill>
                <a:srgbClr val="FF0000"/>
              </a:solidFill>
            </a:endParaRPr>
          </a:p>
          <a:p>
            <a:pPr marL="0" indent="360000" algn="just">
              <a:lnSpc>
                <a:spcPct val="160000"/>
              </a:lnSpc>
              <a:spcBef>
                <a:spcPts val="0"/>
              </a:spcBef>
              <a:buNone/>
            </a:pPr>
            <a:endParaRPr lang="ru-RU" dirty="0">
              <a:cs typeface="Times New Roman" panose="02020603050405020304" pitchFamily="18" charset="0"/>
            </a:endParaRPr>
          </a:p>
          <a:p>
            <a:pPr marL="0" indent="360000" algn="just">
              <a:lnSpc>
                <a:spcPct val="160000"/>
              </a:lnSpc>
              <a:spcBef>
                <a:spcPts val="0"/>
              </a:spcBef>
              <a:buNone/>
            </a:pPr>
            <a:endParaRPr lang="ru-RU"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25</a:t>
            </a:fld>
            <a:endParaRPr lang="ru-RU">
              <a:solidFill>
                <a:prstClr val="black">
                  <a:tint val="75000"/>
                </a:prstClr>
              </a:solidFill>
            </a:endParaRPr>
          </a:p>
        </p:txBody>
      </p:sp>
    </p:spTree>
    <p:extLst>
      <p:ext uri="{BB962C8B-B14F-4D97-AF65-F5344CB8AC3E}">
        <p14:creationId xmlns:p14="http://schemas.microsoft.com/office/powerpoint/2010/main" val="3472376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280160" y="169817"/>
            <a:ext cx="10633165" cy="1031966"/>
          </a:xfrm>
        </p:spPr>
        <p:txBody>
          <a:bodyPr>
            <a:normAutofit/>
          </a:bodyPr>
          <a:lstStyle/>
          <a:p>
            <a:pPr eaLnBrk="1" hangingPunct="1"/>
            <a:r>
              <a:rPr lang="ru-RU" dirty="0">
                <a:latin typeface="Constantia" pitchFamily="18" charset="0"/>
              </a:rPr>
              <a:t> </a:t>
            </a:r>
            <a:r>
              <a:rPr lang="ru-RU" sz="3600" dirty="0">
                <a:latin typeface="Times New Roman" panose="02020603050405020304" pitchFamily="18" charset="0"/>
                <a:cs typeface="Times New Roman" panose="02020603050405020304" pitchFamily="18" charset="0"/>
              </a:rPr>
              <a:t>Критерий №5. </a:t>
            </a:r>
            <a:r>
              <a:rPr lang="ru-RU" sz="3600" b="1" dirty="0">
                <a:latin typeface="Times New Roman" panose="02020603050405020304" pitchFamily="18" charset="0"/>
                <a:cs typeface="Times New Roman" panose="02020603050405020304" pitchFamily="18" charset="0"/>
              </a:rPr>
              <a:t>«Грамотность»</a:t>
            </a:r>
            <a:endParaRPr lang="ru-RU" sz="4000" b="1" dirty="0">
              <a:solidFill>
                <a:schemeClr val="tx1">
                  <a:lumMod val="50000"/>
                  <a:lumOff val="50000"/>
                </a:schemeClr>
              </a:solidFill>
              <a:latin typeface="Constantia" pitchFamily="18" charset="0"/>
            </a:endParaRPr>
          </a:p>
        </p:txBody>
      </p:sp>
      <p:sp>
        <p:nvSpPr>
          <p:cNvPr id="3" name="Объект 2"/>
          <p:cNvSpPr>
            <a:spLocks noGrp="1"/>
          </p:cNvSpPr>
          <p:nvPr>
            <p:ph idx="1"/>
          </p:nvPr>
        </p:nvSpPr>
        <p:spPr>
          <a:xfrm>
            <a:off x="609601" y="1400961"/>
            <a:ext cx="11120846" cy="5320515"/>
          </a:xfrm>
        </p:spPr>
        <p:txBody>
          <a:bodyPr>
            <a:normAutofit/>
          </a:bodyPr>
          <a:lstStyle/>
          <a:p>
            <a:pPr marL="0" indent="360000" algn="just">
              <a:lnSpc>
                <a:spcPct val="160000"/>
              </a:lnSpc>
              <a:spcBef>
                <a:spcPts val="0"/>
              </a:spcBef>
              <a:buNone/>
            </a:pPr>
            <a:r>
              <a:rPr lang="ru-RU" sz="3400" dirty="0">
                <a:cs typeface="Times New Roman" panose="02020603050405020304" pitchFamily="18" charset="0"/>
              </a:rPr>
              <a:t>Проверяется грамотность участника.</a:t>
            </a:r>
          </a:p>
          <a:p>
            <a:pPr marL="0" indent="360000" algn="just">
              <a:lnSpc>
                <a:spcPct val="160000"/>
              </a:lnSpc>
              <a:spcBef>
                <a:spcPts val="0"/>
              </a:spcBef>
              <a:buNone/>
            </a:pPr>
            <a:r>
              <a:rPr lang="ru-RU" sz="3400" b="1" dirty="0">
                <a:cs typeface="Times New Roman" panose="02020603050405020304" pitchFamily="18" charset="0"/>
              </a:rPr>
              <a:t>«Незачёт»</a:t>
            </a:r>
            <a:r>
              <a:rPr lang="ru-RU" sz="3400" dirty="0">
                <a:cs typeface="Times New Roman" panose="02020603050405020304" pitchFamily="18" charset="0"/>
              </a:rPr>
              <a:t> ставится при условии, если на 100 слов приходится в сумме более десяти ошибок: грамматических, орфографических, пунктуационных. </a:t>
            </a:r>
            <a:endParaRPr lang="ru-RU" sz="3400" dirty="0">
              <a:solidFill>
                <a:srgbClr val="FF0000"/>
              </a:solidFill>
            </a:endParaRPr>
          </a:p>
          <a:p>
            <a:pPr marL="0" indent="360000" algn="just">
              <a:lnSpc>
                <a:spcPct val="160000"/>
              </a:lnSpc>
              <a:spcBef>
                <a:spcPts val="0"/>
              </a:spcBef>
              <a:buNone/>
            </a:pPr>
            <a:endParaRPr lang="ru-RU" dirty="0">
              <a:cs typeface="Times New Roman" panose="02020603050405020304" pitchFamily="18" charset="0"/>
            </a:endParaRPr>
          </a:p>
          <a:p>
            <a:pPr marL="0" indent="360000" algn="just">
              <a:lnSpc>
                <a:spcPct val="160000"/>
              </a:lnSpc>
              <a:spcBef>
                <a:spcPts val="0"/>
              </a:spcBef>
              <a:buNone/>
            </a:pPr>
            <a:endParaRPr lang="ru-RU" dirty="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26</a:t>
            </a:fld>
            <a:endParaRPr lang="ru-RU">
              <a:solidFill>
                <a:prstClr val="black">
                  <a:tint val="75000"/>
                </a:prstClr>
              </a:solidFill>
            </a:endParaRPr>
          </a:p>
        </p:txBody>
      </p:sp>
    </p:spTree>
    <p:extLst>
      <p:ext uri="{BB962C8B-B14F-4D97-AF65-F5344CB8AC3E}">
        <p14:creationId xmlns:p14="http://schemas.microsoft.com/office/powerpoint/2010/main" val="10985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6EE690-D427-4CC3-89F5-6D4383EBF1A4}"/>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92C08815-7B23-43D9-A07F-CAA3BDD314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Овал 5">
            <a:hlinkClick r:id="rId3"/>
            <a:extLst>
              <a:ext uri="{FF2B5EF4-FFF2-40B4-BE49-F238E27FC236}">
                <a16:creationId xmlns:a16="http://schemas.microsoft.com/office/drawing/2014/main" id="{9AA9BB3A-D09A-4A49-8619-32CF87876B1A}"/>
              </a:ext>
            </a:extLst>
          </p:cNvPr>
          <p:cNvSpPr/>
          <p:nvPr/>
        </p:nvSpPr>
        <p:spPr>
          <a:xfrm>
            <a:off x="4917097" y="5040113"/>
            <a:ext cx="1178903" cy="1190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Овал 6">
            <a:hlinkClick r:id="rId4"/>
            <a:extLst>
              <a:ext uri="{FF2B5EF4-FFF2-40B4-BE49-F238E27FC236}">
                <a16:creationId xmlns:a16="http://schemas.microsoft.com/office/drawing/2014/main" id="{A1BC70D1-56FE-4242-90F7-7EFDCBC555F9}"/>
              </a:ext>
            </a:extLst>
          </p:cNvPr>
          <p:cNvSpPr/>
          <p:nvPr/>
        </p:nvSpPr>
        <p:spPr>
          <a:xfrm>
            <a:off x="6352673" y="5040112"/>
            <a:ext cx="1178903" cy="1190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Овал 7">
            <a:hlinkClick r:id="rId5"/>
            <a:extLst>
              <a:ext uri="{FF2B5EF4-FFF2-40B4-BE49-F238E27FC236}">
                <a16:creationId xmlns:a16="http://schemas.microsoft.com/office/drawing/2014/main" id="{08D3F4A8-0595-4698-BDD1-0257E56014B7}"/>
              </a:ext>
            </a:extLst>
          </p:cNvPr>
          <p:cNvSpPr/>
          <p:nvPr/>
        </p:nvSpPr>
        <p:spPr>
          <a:xfrm>
            <a:off x="7923192" y="4995290"/>
            <a:ext cx="1178903" cy="11906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72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300065" y="136524"/>
            <a:ext cx="10972800" cy="1143000"/>
          </a:xfrm>
        </p:spPr>
        <p:txBody>
          <a:bodyPr>
            <a:normAutofit fontScale="90000"/>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Инструкция для участника итогового изложения к тексту для итогового изложения</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3</a:t>
            </a:fld>
            <a:endParaRPr lang="ru-RU">
              <a:solidFill>
                <a:prstClr val="black">
                  <a:tint val="75000"/>
                </a:prstClr>
              </a:solidFill>
            </a:endParaRPr>
          </a:p>
        </p:txBody>
      </p:sp>
      <p:sp>
        <p:nvSpPr>
          <p:cNvPr id="17" name="Объект 16">
            <a:extLst>
              <a:ext uri="{FF2B5EF4-FFF2-40B4-BE49-F238E27FC236}">
                <a16:creationId xmlns:a16="http://schemas.microsoft.com/office/drawing/2014/main" id="{3AC5D330-5E08-BAF0-C3D3-8C33ADA30096}"/>
              </a:ext>
            </a:extLst>
          </p:cNvPr>
          <p:cNvSpPr>
            <a:spLocks noGrp="1"/>
          </p:cNvSpPr>
          <p:nvPr>
            <p:ph idx="1"/>
          </p:nvPr>
        </p:nvSpPr>
        <p:spPr/>
        <p:txBody>
          <a:bodyPr>
            <a:normAutofit fontScale="55000" lnSpcReduction="20000"/>
          </a:bodyPr>
          <a:lstStyle/>
          <a:p>
            <a:pPr marL="0" indent="360000" algn="just">
              <a:lnSpc>
                <a:spcPct val="120000"/>
              </a:lnSpc>
              <a:spcBef>
                <a:spcPts val="0"/>
              </a:spcBef>
              <a:buNone/>
            </a:pPr>
            <a:r>
              <a:rPr lang="ru-RU" sz="3200" dirty="0"/>
              <a:t>Прослушайте (прочитайте) текст. В бланке записи итогового изложения перепишите название текста для изложения. Напишите подробное изложение. Рекомендуемый объём – от 200 слов. Если в изложении менее 150 слов (в подсчёт включаются все слова, в том числе и служебные), то за такую работу ставится «незачёт».</a:t>
            </a:r>
          </a:p>
          <a:p>
            <a:pPr marL="0" indent="360000" algn="just">
              <a:lnSpc>
                <a:spcPct val="120000"/>
              </a:lnSpc>
              <a:spcBef>
                <a:spcPts val="0"/>
              </a:spcBef>
              <a:buNone/>
            </a:pPr>
            <a:r>
              <a:rPr lang="ru-RU" sz="3200" dirty="0"/>
              <a:t>Итоговое изложение выполняется самостоятельно. Не допускается списывание изложения из какого-либо источника (работа другого участника, исходный текст и др.).</a:t>
            </a:r>
          </a:p>
          <a:p>
            <a:pPr marL="0" indent="360000" algn="just">
              <a:lnSpc>
                <a:spcPct val="120000"/>
              </a:lnSpc>
              <a:spcBef>
                <a:spcPts val="0"/>
              </a:spcBef>
              <a:buNone/>
            </a:pPr>
            <a:r>
              <a:rPr lang="ru-RU" sz="3200" dirty="0"/>
              <a:t>Если изложение признано несамостоятельным, то выставляется «незачёт» за работу в целом (такое изложение не проверяется по критериям оценивания).</a:t>
            </a:r>
          </a:p>
          <a:p>
            <a:pPr marL="0" indent="360000" algn="just">
              <a:lnSpc>
                <a:spcPct val="120000"/>
              </a:lnSpc>
              <a:spcBef>
                <a:spcPts val="0"/>
              </a:spcBef>
              <a:buNone/>
            </a:pPr>
            <a:r>
              <a:rPr lang="ru-RU" sz="3200" dirty="0"/>
              <a:t>Старайтесь точно и полно передать содержание исходного текста, сохраняйте элементы его стиля (изложение можно писать от 1-го или 3-го лица).</a:t>
            </a:r>
          </a:p>
          <a:p>
            <a:pPr marL="0" indent="360000" algn="just">
              <a:lnSpc>
                <a:spcPct val="120000"/>
              </a:lnSpc>
              <a:spcBef>
                <a:spcPts val="0"/>
              </a:spcBef>
              <a:buNone/>
            </a:pPr>
            <a:r>
              <a:rPr lang="ru-RU" sz="3200" dirty="0"/>
              <a:t>Обращайте внимание на логику изложения. Соблюдайте речевые и орфографические нормы (разрешается пользоваться орфографическим и толковым словарями).</a:t>
            </a:r>
          </a:p>
          <a:p>
            <a:pPr marL="0" indent="360000" algn="just">
              <a:lnSpc>
                <a:spcPct val="120000"/>
              </a:lnSpc>
              <a:spcBef>
                <a:spcPts val="0"/>
              </a:spcBef>
              <a:buNone/>
            </a:pPr>
            <a:r>
              <a:rPr lang="ru-RU" sz="3200" dirty="0"/>
              <a:t>Изложение пишите чётко и разборчиво.</a:t>
            </a:r>
          </a:p>
          <a:p>
            <a:pPr marL="0" indent="360000" algn="just">
              <a:lnSpc>
                <a:spcPct val="120000"/>
              </a:lnSpc>
              <a:spcBef>
                <a:spcPts val="0"/>
              </a:spcBef>
              <a:buNone/>
            </a:pPr>
            <a:r>
              <a:rPr lang="ru-RU" sz="3200" dirty="0"/>
              <a:t>При оценке изложения особое внимание уделяется соблюдению требований объёма и самостоятельности написания изложения, его содержанию и логичности.</a:t>
            </a:r>
          </a:p>
        </p:txBody>
      </p:sp>
    </p:spTree>
    <p:extLst>
      <p:ext uri="{BB962C8B-B14F-4D97-AF65-F5344CB8AC3E}">
        <p14:creationId xmlns:p14="http://schemas.microsoft.com/office/powerpoint/2010/main" val="117198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10816" y="122458"/>
            <a:ext cx="10972800" cy="1143000"/>
          </a:xfrm>
        </p:spPr>
        <p:txBody>
          <a:bodyPr>
            <a:normAutofit/>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Банк изложений</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4</a:t>
            </a:fld>
            <a:endParaRPr lang="ru-RU">
              <a:solidFill>
                <a:prstClr val="black">
                  <a:tint val="75000"/>
                </a:prstClr>
              </a:solidFill>
            </a:endParaRPr>
          </a:p>
        </p:txBody>
      </p:sp>
      <p:sp>
        <p:nvSpPr>
          <p:cNvPr id="15" name="Объект 14">
            <a:extLst>
              <a:ext uri="{FF2B5EF4-FFF2-40B4-BE49-F238E27FC236}">
                <a16:creationId xmlns:a16="http://schemas.microsoft.com/office/drawing/2014/main" id="{0C11C41F-D4CF-E02B-6377-A199423305C9}"/>
              </a:ext>
            </a:extLst>
          </p:cNvPr>
          <p:cNvSpPr>
            <a:spLocks noGrp="1"/>
          </p:cNvSpPr>
          <p:nvPr>
            <p:ph idx="1"/>
          </p:nvPr>
        </p:nvSpPr>
        <p:spPr/>
        <p:txBody>
          <a:bodyPr>
            <a:normAutofit fontScale="85000" lnSpcReduction="10000"/>
          </a:bodyPr>
          <a:lstStyle/>
          <a:p>
            <a:pPr marL="0" indent="360000" algn="just">
              <a:buNone/>
            </a:pPr>
            <a:r>
              <a:rPr lang="ru-RU" dirty="0"/>
              <a:t>Во исполнение поручения Рособрнадзора сформирован Открытый банк текстов для итогового изложения, размещенный 27.10.2022 г. в открытом доступе на сайте ФИПИ. Данное решение принято в целях развития устной и письменной речи обучающихся в рамках учебного процесса и создания благоприятных условий для повышения эффективности подготовки к итоговому изложению.</a:t>
            </a:r>
          </a:p>
          <a:p>
            <a:pPr marL="0" indent="360000" algn="just">
              <a:buNone/>
            </a:pPr>
            <a:r>
              <a:rPr lang="ru-RU" dirty="0"/>
              <a:t>В соответствии с информационным письмом Рособрнадзора от 24.10.2022 г. № 04−408 с 2022/23 учебного года итоговое изложение будет проводиться с использованием текстов из Банка изложений без изменения процедуры направления текстов для изложений в субъекты Российской Федерации.</a:t>
            </a:r>
          </a:p>
        </p:txBody>
      </p:sp>
    </p:spTree>
    <p:extLst>
      <p:ext uri="{BB962C8B-B14F-4D97-AF65-F5344CB8AC3E}">
        <p14:creationId xmlns:p14="http://schemas.microsoft.com/office/powerpoint/2010/main" val="253917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10816" y="122458"/>
            <a:ext cx="10972800" cy="1143000"/>
          </a:xfrm>
        </p:spPr>
        <p:txBody>
          <a:bodyPr>
            <a:normAutofit/>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Банк изложений</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5</a:t>
            </a:fld>
            <a:endParaRPr lang="ru-RU">
              <a:solidFill>
                <a:prstClr val="black">
                  <a:tint val="75000"/>
                </a:prstClr>
              </a:solidFill>
            </a:endParaRPr>
          </a:p>
        </p:txBody>
      </p:sp>
      <p:sp>
        <p:nvSpPr>
          <p:cNvPr id="15" name="Объект 14">
            <a:extLst>
              <a:ext uri="{FF2B5EF4-FFF2-40B4-BE49-F238E27FC236}">
                <a16:creationId xmlns:a16="http://schemas.microsoft.com/office/drawing/2014/main" id="{0C11C41F-D4CF-E02B-6377-A199423305C9}"/>
              </a:ext>
            </a:extLst>
          </p:cNvPr>
          <p:cNvSpPr>
            <a:spLocks noGrp="1"/>
          </p:cNvSpPr>
          <p:nvPr>
            <p:ph idx="1"/>
          </p:nvPr>
        </p:nvSpPr>
        <p:spPr/>
        <p:txBody>
          <a:bodyPr/>
          <a:lstStyle/>
          <a:p>
            <a:pPr marL="0" indent="360000" algn="just">
              <a:buNone/>
            </a:pPr>
            <a:r>
              <a:rPr lang="ru-RU" dirty="0"/>
              <a:t>В банк изложений включены тексты отечественных авторов, разработанные в 2014 – 2022 годах. Тексты распределены по трем разделам с учетом их содержательно-тематической направленности.</a:t>
            </a:r>
          </a:p>
          <a:p>
            <a:pPr marL="0" indent="360000" algn="just">
              <a:buNone/>
            </a:pPr>
            <a:r>
              <a:rPr lang="ru-RU" dirty="0"/>
              <a:t>Текст для итогового изложения не превышает объем 300 – 380 слов.</a:t>
            </a:r>
            <a:endParaRPr lang="en-US" dirty="0"/>
          </a:p>
        </p:txBody>
      </p:sp>
    </p:spTree>
    <p:extLst>
      <p:ext uri="{BB962C8B-B14F-4D97-AF65-F5344CB8AC3E}">
        <p14:creationId xmlns:p14="http://schemas.microsoft.com/office/powerpoint/2010/main" val="1362675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10816" y="122458"/>
            <a:ext cx="10972800" cy="1143000"/>
          </a:xfrm>
        </p:spPr>
        <p:txBody>
          <a:bodyPr>
            <a:normAutofit/>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Банк изложений</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6</a:t>
            </a:fld>
            <a:endParaRPr lang="ru-RU">
              <a:solidFill>
                <a:prstClr val="black">
                  <a:tint val="75000"/>
                </a:prstClr>
              </a:solidFill>
            </a:endParaRPr>
          </a:p>
        </p:txBody>
      </p:sp>
      <p:sp>
        <p:nvSpPr>
          <p:cNvPr id="13" name="Объект 12">
            <a:extLst>
              <a:ext uri="{FF2B5EF4-FFF2-40B4-BE49-F238E27FC236}">
                <a16:creationId xmlns:a16="http://schemas.microsoft.com/office/drawing/2014/main" id="{29572C27-3F3A-AF77-7530-E262B8B3CDB2}"/>
              </a:ext>
            </a:extLst>
          </p:cNvPr>
          <p:cNvSpPr>
            <a:spLocks noGrp="1"/>
          </p:cNvSpPr>
          <p:nvPr>
            <p:ph idx="1"/>
          </p:nvPr>
        </p:nvSpPr>
        <p:spPr/>
        <p:txBody>
          <a:bodyPr>
            <a:normAutofit fontScale="77500" lnSpcReduction="20000"/>
          </a:bodyPr>
          <a:lstStyle/>
          <a:p>
            <a:pPr marL="0" indent="360000" algn="just">
              <a:buNone/>
            </a:pPr>
            <a:r>
              <a:rPr lang="ru-RU" b="1" i="1" dirty="0"/>
              <a:t>Раздел 1. Нравственные ценности</a:t>
            </a:r>
          </a:p>
          <a:p>
            <a:pPr marL="0" indent="360000" algn="just">
              <a:buNone/>
            </a:pPr>
            <a:r>
              <a:rPr lang="ru-RU" dirty="0"/>
              <a:t>Включены тексты о добре, счастье, любви, правде, дружбе, милосердии, творчестве; в них поднимаются вопросы, связанные с духовными ценностями, нравственным выбором человека, межличностными отношениями.</a:t>
            </a:r>
          </a:p>
          <a:p>
            <a:pPr marL="0" indent="360000" algn="just">
              <a:buNone/>
            </a:pPr>
            <a:r>
              <a:rPr lang="ru-RU" b="1" i="1" dirty="0"/>
              <a:t>Раздел 2. Мир природы</a:t>
            </a:r>
          </a:p>
          <a:p>
            <a:pPr marL="0" indent="360000" algn="just">
              <a:buNone/>
            </a:pPr>
            <a:r>
              <a:rPr lang="ru-RU" dirty="0"/>
              <a:t>Включены тексты о красоте окружающего мира, поведении животных, их дружбе с человеком; тексты побуждают задуматься об экологических проблемах, жизненных уроках, которые природа преподает человеку.</a:t>
            </a:r>
          </a:p>
          <a:p>
            <a:pPr marL="0" indent="360000" algn="just">
              <a:buNone/>
            </a:pPr>
            <a:r>
              <a:rPr lang="ru-RU" b="1" i="1" dirty="0"/>
              <a:t>Раздел 3. События истории</a:t>
            </a:r>
          </a:p>
          <a:p>
            <a:pPr marL="0" indent="360000" algn="just">
              <a:buNone/>
            </a:pPr>
            <a:r>
              <a:rPr lang="ru-RU" dirty="0"/>
              <a:t>Включены страницы биографий выдающихся деятелей культуры, науки и техники, а также тексты, позволяющие вспомнить важные события отечественной истории мирного и военного времени, подвиги на фронте и в тылу.</a:t>
            </a:r>
          </a:p>
        </p:txBody>
      </p:sp>
    </p:spTree>
    <p:extLst>
      <p:ext uri="{BB962C8B-B14F-4D97-AF65-F5344CB8AC3E}">
        <p14:creationId xmlns:p14="http://schemas.microsoft.com/office/powerpoint/2010/main" val="21468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10816" y="122458"/>
            <a:ext cx="10972800" cy="1143000"/>
          </a:xfrm>
        </p:spPr>
        <p:txBody>
          <a:bodyPr>
            <a:normAutofit/>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Требования к текстам изложений</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7</a:t>
            </a:fld>
            <a:endParaRPr lang="ru-RU">
              <a:solidFill>
                <a:prstClr val="black">
                  <a:tint val="75000"/>
                </a:prstClr>
              </a:solidFill>
            </a:endParaRPr>
          </a:p>
        </p:txBody>
      </p:sp>
      <p:sp>
        <p:nvSpPr>
          <p:cNvPr id="11" name="Объект 10">
            <a:extLst>
              <a:ext uri="{FF2B5EF4-FFF2-40B4-BE49-F238E27FC236}">
                <a16:creationId xmlns:a16="http://schemas.microsoft.com/office/drawing/2014/main" id="{09DFEF52-97D1-BE47-8C0F-54325877CE8F}"/>
              </a:ext>
            </a:extLst>
          </p:cNvPr>
          <p:cNvSpPr>
            <a:spLocks noGrp="1"/>
          </p:cNvSpPr>
          <p:nvPr>
            <p:ph idx="1"/>
          </p:nvPr>
        </p:nvSpPr>
        <p:spPr/>
        <p:txBody>
          <a:bodyPr>
            <a:noAutofit/>
          </a:bodyPr>
          <a:lstStyle/>
          <a:p>
            <a:pPr marL="0" indent="432000" algn="just">
              <a:buNone/>
            </a:pPr>
            <a:r>
              <a:rPr lang="ru-RU" sz="1900" dirty="0"/>
              <a:t>Текст должен:</a:t>
            </a:r>
          </a:p>
          <a:p>
            <a:pPr marL="0" indent="432000" algn="just">
              <a:buNone/>
            </a:pPr>
            <a:r>
              <a:rPr lang="ru-RU" sz="1900" dirty="0"/>
              <a:t>- обладать смысловой завершенностью (как правило, это фрагмент литературного произведения, адаптированный под задачу);</a:t>
            </a:r>
          </a:p>
          <a:p>
            <a:pPr marL="0" indent="432000" algn="just">
              <a:buNone/>
            </a:pPr>
            <a:r>
              <a:rPr lang="ru-RU" sz="1900" dirty="0"/>
              <a:t>- быть повествовательным, обладать ярко выраженным сюжетом (описание и рассуждение не должно доминировать; текст не должен содержать развернутых диалогов и монологов, допускается несколько реплик);</a:t>
            </a:r>
          </a:p>
          <a:p>
            <a:pPr marL="0" indent="432000" algn="just">
              <a:buNone/>
            </a:pPr>
            <a:r>
              <a:rPr lang="ru-RU" sz="1900" dirty="0"/>
              <a:t>- быть понятным для обучающихся с ОВЗ (текст должен быть написан в привычном стиле с опорой на несложный синтаксис, включать минимум слов со значением звука, с переносным значением);</a:t>
            </a:r>
          </a:p>
          <a:p>
            <a:pPr marL="0" indent="432000" algn="just">
              <a:buNone/>
            </a:pPr>
            <a:r>
              <a:rPr lang="ru-RU" sz="1900" dirty="0"/>
              <a:t>- соответствовать возрастным особенностям выпускников (текст не должен быть слишком сложным или излишне примитивным, не должен строиться на сказочных или фантастических сюжетах);</a:t>
            </a:r>
          </a:p>
          <a:p>
            <a:pPr marL="0" indent="432000" algn="just">
              <a:buNone/>
            </a:pPr>
            <a:r>
              <a:rPr lang="ru-RU" sz="1900" dirty="0"/>
              <a:t>- обладать воспитательным потенциалом: содействовать формированию у обучающихся позитивных жизненных ориентиров;</a:t>
            </a:r>
          </a:p>
          <a:p>
            <a:pPr marL="0" indent="432000" algn="just">
              <a:buNone/>
            </a:pPr>
            <a:r>
              <a:rPr lang="ru-RU" sz="1900" dirty="0"/>
              <a:t>- быть корректным и адекватным ситуации контроля (текст не должен дискриминировать участников с ОВЗ, содержать психологически травмирующие натуралистические подробности, быть ироничным).</a:t>
            </a:r>
          </a:p>
        </p:txBody>
      </p:sp>
    </p:spTree>
    <p:extLst>
      <p:ext uri="{BB962C8B-B14F-4D97-AF65-F5344CB8AC3E}">
        <p14:creationId xmlns:p14="http://schemas.microsoft.com/office/powerpoint/2010/main" val="214299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10816" y="122458"/>
            <a:ext cx="10972800" cy="1143000"/>
          </a:xfrm>
        </p:spPr>
        <p:txBody>
          <a:bodyPr>
            <a:normAutofit/>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Категории участников итогового изложения</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8</a:t>
            </a:fld>
            <a:endParaRPr lang="ru-RU">
              <a:solidFill>
                <a:prstClr val="black">
                  <a:tint val="75000"/>
                </a:prstClr>
              </a:solidFill>
            </a:endParaRPr>
          </a:p>
        </p:txBody>
      </p:sp>
      <p:sp>
        <p:nvSpPr>
          <p:cNvPr id="9" name="Объект 8">
            <a:extLst>
              <a:ext uri="{FF2B5EF4-FFF2-40B4-BE49-F238E27FC236}">
                <a16:creationId xmlns:a16="http://schemas.microsoft.com/office/drawing/2014/main" id="{3BAFBDF0-43B8-CF08-1D8A-8ABCF38C1A1A}"/>
              </a:ext>
            </a:extLst>
          </p:cNvPr>
          <p:cNvSpPr>
            <a:spLocks noGrp="1"/>
          </p:cNvSpPr>
          <p:nvPr>
            <p:ph idx="1"/>
          </p:nvPr>
        </p:nvSpPr>
        <p:spPr>
          <a:xfrm>
            <a:off x="609600" y="1432829"/>
            <a:ext cx="10972800" cy="4756150"/>
          </a:xfrm>
        </p:spPr>
        <p:txBody>
          <a:bodyPr>
            <a:noAutofit/>
          </a:bodyPr>
          <a:lstStyle/>
          <a:p>
            <a:pPr marL="514350" indent="-514350" algn="just">
              <a:buAutoNum type="arabicPeriod"/>
            </a:pPr>
            <a:r>
              <a:rPr lang="ru-RU" sz="2300" dirty="0"/>
              <a:t>Итоговое изложение как условие допуска к ГИА проводится для обучающихся XI (XII) классов, экстернов.</a:t>
            </a:r>
          </a:p>
          <a:p>
            <a:pPr marL="514350" indent="-514350" algn="just">
              <a:buAutoNum type="arabicPeriod"/>
            </a:pPr>
            <a:r>
              <a:rPr lang="ru-RU" sz="2300" dirty="0"/>
              <a:t>Изложение вправе писать участники с ОВЗ, участники – дети-инвалиды и инвалиды, лица, обучающиеся по образовательным программам среднего общего образования в специальных учебно-воспитательных учреждениях закрытого типа, а также в учреждениях, исполняющих наказание в виде лишения свободы, лица, обучающиеся по состоянию здоровья на дому, в образовательных организациях, в том числе санаторно-курортных, в которых проводятся необходимые лечебные, реабилитационные и оздоровительные мероприятия для нуждающихся в длительном лечении на основании заключения медицинской организации.</a:t>
            </a:r>
          </a:p>
          <a:p>
            <a:pPr marL="514350" indent="-514350" algn="just">
              <a:buAutoNum type="arabicPeriod"/>
            </a:pPr>
            <a:r>
              <a:rPr lang="ru-RU" sz="2300" dirty="0"/>
              <a:t>Обучающиеся X классов, участвующие в экзаменах по отдельным учебным предметам, освоение которых завершилось ранее, не участвуют в итоговом изложении по окончании X класса (абзац 3 пункта 10 и пункт 19 Порядка). </a:t>
            </a:r>
          </a:p>
        </p:txBody>
      </p:sp>
    </p:spTree>
    <p:extLst>
      <p:ext uri="{BB962C8B-B14F-4D97-AF65-F5344CB8AC3E}">
        <p14:creationId xmlns:p14="http://schemas.microsoft.com/office/powerpoint/2010/main" val="151846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010816" y="122458"/>
            <a:ext cx="10972800" cy="1143000"/>
          </a:xfrm>
        </p:spPr>
        <p:txBody>
          <a:bodyPr>
            <a:normAutofit fontScale="90000"/>
          </a:bodyPr>
          <a:lstStyle/>
          <a:p>
            <a:pPr eaLnBrk="1" hangingPunct="1"/>
            <a:r>
              <a:rPr lang="ru-RU" dirty="0">
                <a:latin typeface="Constantia" pitchFamily="18" charset="0"/>
              </a:rPr>
              <a:t> </a:t>
            </a:r>
            <a:r>
              <a:rPr lang="ru-RU" sz="3600" b="1" dirty="0">
                <a:effectLst>
                  <a:outerShdw blurRad="38100" dist="38100" dir="2700000" algn="tl">
                    <a:srgbClr val="000000">
                      <a:alpha val="43137"/>
                    </a:srgbClr>
                  </a:outerShdw>
                </a:effectLst>
              </a:rPr>
              <a:t>Сроки и продолжительность написания итогового изложения</a:t>
            </a:r>
            <a:endParaRPr lang="ru-RU" sz="3600" dirty="0">
              <a:solidFill>
                <a:schemeClr val="tx1">
                  <a:lumMod val="50000"/>
                  <a:lumOff val="50000"/>
                </a:schemeClr>
              </a:solidFill>
              <a:latin typeface="Constantia" pitchFamily="18" charset="0"/>
            </a:endParaRPr>
          </a:p>
        </p:txBody>
      </p:sp>
      <p:sp>
        <p:nvSpPr>
          <p:cNvPr id="4" name="Номер слайда 3"/>
          <p:cNvSpPr>
            <a:spLocks noGrp="1"/>
          </p:cNvSpPr>
          <p:nvPr>
            <p:ph type="sldNum" sz="quarter" idx="12"/>
          </p:nvPr>
        </p:nvSpPr>
        <p:spPr/>
        <p:txBody>
          <a:bodyPr/>
          <a:lstStyle/>
          <a:p>
            <a:pPr>
              <a:defRPr/>
            </a:pPr>
            <a:fld id="{A40CAE46-1EE0-4854-8880-EC4EF7422981}" type="slidenum">
              <a:rPr lang="ru-RU">
                <a:solidFill>
                  <a:prstClr val="black">
                    <a:tint val="75000"/>
                  </a:prstClr>
                </a:solidFill>
              </a:rPr>
              <a:pPr>
                <a:defRPr/>
              </a:pPr>
              <a:t>9</a:t>
            </a:fld>
            <a:endParaRPr lang="ru-RU">
              <a:solidFill>
                <a:prstClr val="black">
                  <a:tint val="75000"/>
                </a:prstClr>
              </a:solidFill>
            </a:endParaRPr>
          </a:p>
        </p:txBody>
      </p:sp>
      <p:sp>
        <p:nvSpPr>
          <p:cNvPr id="7" name="Объект 6">
            <a:extLst>
              <a:ext uri="{FF2B5EF4-FFF2-40B4-BE49-F238E27FC236}">
                <a16:creationId xmlns:a16="http://schemas.microsoft.com/office/drawing/2014/main" id="{CC4D6254-65F5-039B-3C94-AD489DEE4886}"/>
              </a:ext>
            </a:extLst>
          </p:cNvPr>
          <p:cNvSpPr>
            <a:spLocks noGrp="1"/>
          </p:cNvSpPr>
          <p:nvPr>
            <p:ph idx="1"/>
          </p:nvPr>
        </p:nvSpPr>
        <p:spPr/>
        <p:txBody>
          <a:bodyPr>
            <a:normAutofit fontScale="55000" lnSpcReduction="20000"/>
          </a:bodyPr>
          <a:lstStyle/>
          <a:p>
            <a:pPr marL="514350" indent="-514350" algn="just">
              <a:buAutoNum type="arabicPeriod"/>
            </a:pPr>
            <a:r>
              <a:rPr lang="ru-RU" sz="3200" dirty="0"/>
              <a:t>Итоговое изложение проводится в первую среду декабря.</a:t>
            </a:r>
          </a:p>
          <a:p>
            <a:pPr marL="514350" indent="-514350" algn="just">
              <a:buAutoNum type="arabicPeriod"/>
            </a:pPr>
            <a:r>
              <a:rPr lang="ru-RU" sz="3200" dirty="0"/>
              <a:t>Продолжительность написания итогового изложения составляет 3 часа 55 минут (235 минут).</a:t>
            </a:r>
          </a:p>
          <a:p>
            <a:pPr marL="514350" indent="-514350" algn="just">
              <a:buAutoNum type="arabicPeriod"/>
            </a:pPr>
            <a:r>
              <a:rPr lang="ru-RU" sz="3200" dirty="0"/>
              <a:t>В продолжительность написания итогового изложения не включается время, выделенное на подготовительные мероприятия (инструктаж участников итогового изложения, заполнение ими регистрационных полей бланков и др.), на организацию питания и проведение необходимых медико-профилактических процедур, а также на перенос ассистентом итогового изложения в стандартные бланки записи, выполненные слепыми и слабовидящими участниками итогового изложения в специально предусмотренных тетрадях, выполненные в бланках итогового изложения увеличенного размера, итогового изложения, выполненного на компьютере, устных итоговых изложений из аудиозаписей.</a:t>
            </a:r>
          </a:p>
          <a:p>
            <a:pPr marL="514350" indent="-514350" algn="just">
              <a:buAutoNum type="arabicPeriod"/>
            </a:pPr>
            <a:r>
              <a:rPr lang="ru-RU" sz="3200" dirty="0"/>
              <a:t>Для участников итогового изложения с ОВЗ, участников итогового изложения – детей-инвалидов и инвалидов продолжительность написания итогового изложения увеличивается на 1,5 часа.</a:t>
            </a:r>
          </a:p>
          <a:p>
            <a:pPr marL="514350" indent="-514350" algn="just">
              <a:buAutoNum type="arabicPeriod"/>
            </a:pPr>
            <a:r>
              <a:rPr lang="ru-RU" sz="3200" dirty="0"/>
              <a:t>При продолжительности итогового изложения четыре и более часа организуется питание участников итогового изложения и перерывы для проведения необходимых лечебных и профилактических мероприятий.</a:t>
            </a:r>
          </a:p>
          <a:p>
            <a:pPr marL="514350" indent="-514350" algn="just">
              <a:buAutoNum type="arabicPeriod"/>
            </a:pPr>
            <a:r>
              <a:rPr lang="ru-RU" sz="3200" dirty="0"/>
              <a:t>Порядок организации питания и перерывов для проведения лечебных и профилактических мероприятий для указанных участников итогового изложения определяется ОИВ.</a:t>
            </a:r>
          </a:p>
        </p:txBody>
      </p:sp>
    </p:spTree>
    <p:extLst>
      <p:ext uri="{BB962C8B-B14F-4D97-AF65-F5344CB8AC3E}">
        <p14:creationId xmlns:p14="http://schemas.microsoft.com/office/powerpoint/2010/main" val="15287192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1606</TotalTime>
  <Words>1972</Words>
  <Application>Microsoft Office PowerPoint</Application>
  <PresentationFormat>Широкоэкранный</PresentationFormat>
  <Paragraphs>129</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27</vt:i4>
      </vt:variant>
    </vt:vector>
  </HeadingPairs>
  <TitlesOfParts>
    <vt:vector size="33" baseType="lpstr">
      <vt:lpstr>Arial</vt:lpstr>
      <vt:lpstr>Calibri</vt:lpstr>
      <vt:lpstr>Constantia</vt:lpstr>
      <vt:lpstr>Times New Roman</vt:lpstr>
      <vt:lpstr>Тема Office</vt:lpstr>
      <vt:lpstr>1_Тема Office</vt:lpstr>
      <vt:lpstr>Итоговое изложение Щетинин Р.Б., канд. филол. наук, старший преподаватель центра развития педагогического мастерства</vt:lpstr>
      <vt:lpstr> Особенности текстов для итогового изложения</vt:lpstr>
      <vt:lpstr> Инструкция для участника итогового изложения к тексту для итогового изложения</vt:lpstr>
      <vt:lpstr> Банк изложений</vt:lpstr>
      <vt:lpstr> Банк изложений</vt:lpstr>
      <vt:lpstr> Банк изложений</vt:lpstr>
      <vt:lpstr> Требования к текстам изложений</vt:lpstr>
      <vt:lpstr> Категории участников итогового изложения</vt:lpstr>
      <vt:lpstr> Сроки и продолжительность написания итогового изложения</vt:lpstr>
      <vt:lpstr> Особенности организации и проведения итогового изложения для некоторых участников</vt:lpstr>
      <vt:lpstr> Общие замечания</vt:lpstr>
      <vt:lpstr>Презентация PowerPoint</vt:lpstr>
      <vt:lpstr> Требование № 1. «Объём итогового изложения»</vt:lpstr>
      <vt:lpstr> Требование № 2. «Самостоятельность написания итогового изложения»</vt:lpstr>
      <vt:lpstr> Требования к оцениванию</vt:lpstr>
      <vt:lpstr>Презентация PowerPoint</vt:lpstr>
      <vt:lpstr> Критерия оценивания</vt:lpstr>
      <vt:lpstr> Критерии оценивания</vt:lpstr>
      <vt:lpstr> Критерий №1. «Содержание изложения»</vt:lpstr>
      <vt:lpstr> Критерий №2. «Логичность изложения»</vt:lpstr>
      <vt:lpstr> Критерии №3 – 5.</vt:lpstr>
      <vt:lpstr> Критерии №3 – 5.</vt:lpstr>
      <vt:lpstr> Критерии № 3 – 5.</vt:lpstr>
      <vt:lpstr> Критерий №3. «Использование элементов стиля исходного текста»</vt:lpstr>
      <vt:lpstr> Критерий №4. «Качество письменной речи»</vt:lpstr>
      <vt:lpstr> Критерий №5. «Грамотность»</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Итоговое сочинение (изложение)</dc:title>
  <dc:creator>Роман Щетинин</dc:creator>
  <cp:lastModifiedBy>Роман Щетинин</cp:lastModifiedBy>
  <cp:revision>182</cp:revision>
  <cp:lastPrinted>2016-11-14T10:23:28Z</cp:lastPrinted>
  <dcterms:created xsi:type="dcterms:W3CDTF">2015-10-05T23:23:03Z</dcterms:created>
  <dcterms:modified xsi:type="dcterms:W3CDTF">2025-11-13T04:43:48Z</dcterms:modified>
</cp:coreProperties>
</file>