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420" r:id="rId3"/>
    <p:sldId id="424" r:id="rId4"/>
    <p:sldId id="422" r:id="rId5"/>
    <p:sldId id="421" r:id="rId6"/>
    <p:sldId id="423" r:id="rId7"/>
    <p:sldId id="406" r:id="rId8"/>
    <p:sldId id="290" r:id="rId9"/>
    <p:sldId id="403" r:id="rId10"/>
    <p:sldId id="41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E0"/>
    <a:srgbClr val="EDEAF0"/>
    <a:srgbClr val="F3D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4" autoAdjust="0"/>
    <p:restoredTop sz="93973" autoAdjust="0"/>
  </p:normalViewPr>
  <p:slideViewPr>
    <p:cSldViewPr>
      <p:cViewPr varScale="1">
        <p:scale>
          <a:sx n="69" d="100"/>
          <a:sy n="69" d="100"/>
        </p:scale>
        <p:origin x="4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98D5C-39D9-4E31-B976-FA5199444097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002890-0C1F-4990-A40C-3512525E5B16}">
      <dgm:prSet phldrT="[Текст]"/>
      <dgm:spPr/>
      <dgm:t>
        <a:bodyPr/>
        <a:lstStyle/>
        <a:p>
          <a:pPr algn="just"/>
          <a:r>
            <a:rPr lang="ru-RU" b="0" i="0" dirty="0" smtClean="0"/>
            <a:t>В состав предметных комиссий по каждому учебному предмету привлекаются лица, отвечающие следующим требованиям:</a:t>
          </a:r>
          <a:endParaRPr lang="ru-RU" dirty="0"/>
        </a:p>
      </dgm:t>
    </dgm:pt>
    <dgm:pt modelId="{EE97C04A-E54C-4658-99C2-7CC8CFA302A2}" type="parTrans" cxnId="{4D5841F9-08F4-4984-98A6-A3C7557F00D8}">
      <dgm:prSet/>
      <dgm:spPr/>
      <dgm:t>
        <a:bodyPr/>
        <a:lstStyle/>
        <a:p>
          <a:endParaRPr lang="ru-RU"/>
        </a:p>
      </dgm:t>
    </dgm:pt>
    <dgm:pt modelId="{17EC0630-831A-4DF3-946E-9061BE36B091}" type="sibTrans" cxnId="{4D5841F9-08F4-4984-98A6-A3C7557F00D8}">
      <dgm:prSet/>
      <dgm:spPr/>
      <dgm:t>
        <a:bodyPr/>
        <a:lstStyle/>
        <a:p>
          <a:endParaRPr lang="ru-RU"/>
        </a:p>
      </dgm:t>
    </dgm:pt>
    <dgm:pt modelId="{F296E165-C8BA-4692-A9A1-AD3392F701BE}">
      <dgm:prSet phldrT="[Текст]" custT="1"/>
      <dgm:spPr/>
      <dgm:t>
        <a:bodyPr/>
        <a:lstStyle/>
        <a:p>
          <a:pPr algn="just"/>
          <a:r>
            <a:rPr lang="ru-RU" sz="2000" b="0" i="0" dirty="0" smtClean="0"/>
            <a:t>наличие высшего образования</a:t>
          </a:r>
          <a:endParaRPr lang="ru-RU" sz="2000" dirty="0"/>
        </a:p>
      </dgm:t>
    </dgm:pt>
    <dgm:pt modelId="{E6EF8845-6080-436F-B345-7C8F88F693B0}" type="parTrans" cxnId="{06D33DAE-EF93-4D20-9538-9A9E71EFC450}">
      <dgm:prSet/>
      <dgm:spPr/>
      <dgm:t>
        <a:bodyPr/>
        <a:lstStyle/>
        <a:p>
          <a:endParaRPr lang="ru-RU"/>
        </a:p>
      </dgm:t>
    </dgm:pt>
    <dgm:pt modelId="{1E919ECD-B8CC-4286-87A3-4879EA135D46}" type="sibTrans" cxnId="{06D33DAE-EF93-4D20-9538-9A9E71EFC450}">
      <dgm:prSet/>
      <dgm:spPr/>
      <dgm:t>
        <a:bodyPr/>
        <a:lstStyle/>
        <a:p>
          <a:endParaRPr lang="ru-RU"/>
        </a:p>
      </dgm:t>
    </dgm:pt>
    <dgm:pt modelId="{CB65828A-344B-4599-833F-D5E76FB0B102}">
      <dgm:prSet phldrT="[Текст]" custT="1"/>
      <dgm:spPr/>
      <dgm:t>
        <a:bodyPr/>
        <a:lstStyle/>
        <a:p>
          <a:pPr algn="just"/>
          <a:r>
            <a:rPr lang="ru-RU" sz="2000" b="0" i="0" dirty="0" smtClean="0"/>
            <a:t>соответствие квалификационным требованиям, </a:t>
          </a:r>
          <a:br>
            <a:rPr lang="ru-RU" sz="2000" b="0" i="0" dirty="0" smtClean="0"/>
          </a:br>
          <a:r>
            <a:rPr lang="ru-RU" sz="2000" b="0" i="0" dirty="0" smtClean="0"/>
            <a:t>указанным в квалификационных справочниках </a:t>
          </a:r>
          <a:br>
            <a:rPr lang="ru-RU" sz="2000" b="0" i="0" dirty="0" smtClean="0"/>
          </a:br>
          <a:r>
            <a:rPr lang="ru-RU" sz="2000" b="0" i="0" dirty="0" smtClean="0"/>
            <a:t>и (или) профессиональных стандартах</a:t>
          </a:r>
          <a:endParaRPr lang="ru-RU" sz="2000" dirty="0"/>
        </a:p>
      </dgm:t>
    </dgm:pt>
    <dgm:pt modelId="{7760F5A7-C0BD-41D4-B10B-1C3895C44406}" type="parTrans" cxnId="{25497E31-71DA-44EA-A67E-94F0C3020B1F}">
      <dgm:prSet/>
      <dgm:spPr/>
      <dgm:t>
        <a:bodyPr/>
        <a:lstStyle/>
        <a:p>
          <a:endParaRPr lang="ru-RU"/>
        </a:p>
      </dgm:t>
    </dgm:pt>
    <dgm:pt modelId="{67202006-5311-4FFB-BE22-5D9CBF3408D0}" type="sibTrans" cxnId="{25497E31-71DA-44EA-A67E-94F0C3020B1F}">
      <dgm:prSet/>
      <dgm:spPr/>
      <dgm:t>
        <a:bodyPr/>
        <a:lstStyle/>
        <a:p>
          <a:endParaRPr lang="ru-RU"/>
        </a:p>
      </dgm:t>
    </dgm:pt>
    <dgm:pt modelId="{670B5B30-C2A2-4D10-BA23-3A8B2000CF2E}">
      <dgm:prSet phldrT="[Текст]" custT="1"/>
      <dgm:spPr/>
      <dgm:t>
        <a:bodyPr/>
        <a:lstStyle/>
        <a:p>
          <a:pPr algn="just"/>
          <a:r>
            <a:rPr lang="ru-RU" sz="2000" b="0" i="0" dirty="0" smtClean="0"/>
            <a:t>наличие опыта работы в организациях, осуществляющих образовательную деятельность и реализующих образовательные программы основного общего, среднего общего, среднего профессионального образования </a:t>
          </a:r>
          <a:br>
            <a:rPr lang="ru-RU" sz="2000" b="0" i="0" dirty="0" smtClean="0"/>
          </a:br>
          <a:r>
            <a:rPr lang="ru-RU" sz="2000" b="0" i="0" dirty="0" smtClean="0"/>
            <a:t>(не менее трех лет)</a:t>
          </a:r>
          <a:endParaRPr lang="ru-RU" sz="2000" dirty="0"/>
        </a:p>
      </dgm:t>
    </dgm:pt>
    <dgm:pt modelId="{236DE449-F798-44E1-A58E-DD3C56B955C0}" type="parTrans" cxnId="{163ED214-592B-4BB6-91FE-3DD39E8D82A8}">
      <dgm:prSet/>
      <dgm:spPr/>
      <dgm:t>
        <a:bodyPr/>
        <a:lstStyle/>
        <a:p>
          <a:endParaRPr lang="ru-RU"/>
        </a:p>
      </dgm:t>
    </dgm:pt>
    <dgm:pt modelId="{4481FCEF-7BD3-4CB0-B64D-DE15CF93A183}" type="sibTrans" cxnId="{163ED214-592B-4BB6-91FE-3DD39E8D82A8}">
      <dgm:prSet/>
      <dgm:spPr/>
      <dgm:t>
        <a:bodyPr/>
        <a:lstStyle/>
        <a:p>
          <a:endParaRPr lang="ru-RU"/>
        </a:p>
      </dgm:t>
    </dgm:pt>
    <dgm:pt modelId="{5E1C17A2-6D68-4DE2-8851-F5A4FB99EA65}">
      <dgm:prSet phldrT="[Текст]" custT="1"/>
      <dgm:spPr/>
      <dgm:t>
        <a:bodyPr/>
        <a:lstStyle/>
        <a:p>
          <a:pPr algn="just"/>
          <a:r>
            <a:rPr lang="ru-RU" sz="2000" b="0" i="0" dirty="0" smtClean="0"/>
            <a:t>наличие документа, подтверждающего получение дополнительного профессионального образования, включающего в себя практические занятия (не менее чем 18 часов) по оцениванию образцов экзаменационных работ в соответствии с критериями оценивания экзаменационных работ по соответствующему учебному предмету, определяемыми </a:t>
          </a:r>
          <a:r>
            <a:rPr lang="ru-RU" sz="2000" b="0" i="0" dirty="0" err="1" smtClean="0"/>
            <a:t>Рособрнадзором</a:t>
          </a:r>
          <a:endParaRPr lang="ru-RU" sz="2000" dirty="0"/>
        </a:p>
      </dgm:t>
    </dgm:pt>
    <dgm:pt modelId="{14B6EF8A-CAD0-4715-928F-6DAE69CDA37A}" type="parTrans" cxnId="{47A2E8B8-2900-47B2-AF42-D4FDAFCAA6DB}">
      <dgm:prSet/>
      <dgm:spPr/>
      <dgm:t>
        <a:bodyPr/>
        <a:lstStyle/>
        <a:p>
          <a:endParaRPr lang="ru-RU"/>
        </a:p>
      </dgm:t>
    </dgm:pt>
    <dgm:pt modelId="{F31B62EF-E7FC-47A2-AFD0-364B8061BFA6}" type="sibTrans" cxnId="{47A2E8B8-2900-47B2-AF42-D4FDAFCAA6DB}">
      <dgm:prSet/>
      <dgm:spPr/>
      <dgm:t>
        <a:bodyPr/>
        <a:lstStyle/>
        <a:p>
          <a:endParaRPr lang="ru-RU"/>
        </a:p>
      </dgm:t>
    </dgm:pt>
    <dgm:pt modelId="{9A65051A-6B99-42B1-B9CC-DD86598059C1}" type="pres">
      <dgm:prSet presAssocID="{9EF98D5C-39D9-4E31-B976-FA5199444097}" presName="linear" presStyleCnt="0">
        <dgm:presLayoutVars>
          <dgm:animLvl val="lvl"/>
          <dgm:resizeHandles val="exact"/>
        </dgm:presLayoutVars>
      </dgm:prSet>
      <dgm:spPr/>
    </dgm:pt>
    <dgm:pt modelId="{1CEDA17E-B203-4C7F-BEB1-F86741797799}" type="pres">
      <dgm:prSet presAssocID="{A8002890-0C1F-4990-A40C-3512525E5B16}" presName="parentText" presStyleLbl="node1" presStyleIdx="0" presStyleCnt="1" custScaleY="12026" custLinFactNeighborY="-14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CD3E9-05E6-42AE-8A98-BDDA42BAD24D}" type="pres">
      <dgm:prSet presAssocID="{A8002890-0C1F-4990-A40C-3512525E5B16}" presName="childText" presStyleLbl="revTx" presStyleIdx="0" presStyleCnt="1" custScaleY="104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1426F-77AD-43C1-8ACF-0B8E5DF40492}" type="presOf" srcId="{9EF98D5C-39D9-4E31-B976-FA5199444097}" destId="{9A65051A-6B99-42B1-B9CC-DD86598059C1}" srcOrd="0" destOrd="0" presId="urn:microsoft.com/office/officeart/2005/8/layout/vList2"/>
    <dgm:cxn modelId="{6708014D-9F4B-42C4-BDC9-DC54636969CC}" type="presOf" srcId="{A8002890-0C1F-4990-A40C-3512525E5B16}" destId="{1CEDA17E-B203-4C7F-BEB1-F86741797799}" srcOrd="0" destOrd="0" presId="urn:microsoft.com/office/officeart/2005/8/layout/vList2"/>
    <dgm:cxn modelId="{50F59835-57B6-48D7-A930-F4BBD8A0AD81}" type="presOf" srcId="{F296E165-C8BA-4692-A9A1-AD3392F701BE}" destId="{A45CD3E9-05E6-42AE-8A98-BDDA42BAD24D}" srcOrd="0" destOrd="0" presId="urn:microsoft.com/office/officeart/2005/8/layout/vList2"/>
    <dgm:cxn modelId="{47A2E8B8-2900-47B2-AF42-D4FDAFCAA6DB}" srcId="{A8002890-0C1F-4990-A40C-3512525E5B16}" destId="{5E1C17A2-6D68-4DE2-8851-F5A4FB99EA65}" srcOrd="3" destOrd="0" parTransId="{14B6EF8A-CAD0-4715-928F-6DAE69CDA37A}" sibTransId="{F31B62EF-E7FC-47A2-AFD0-364B8061BFA6}"/>
    <dgm:cxn modelId="{A8581F5A-20F5-4885-B780-CC7E17AA476C}" type="presOf" srcId="{5E1C17A2-6D68-4DE2-8851-F5A4FB99EA65}" destId="{A45CD3E9-05E6-42AE-8A98-BDDA42BAD24D}" srcOrd="0" destOrd="3" presId="urn:microsoft.com/office/officeart/2005/8/layout/vList2"/>
    <dgm:cxn modelId="{4D5841F9-08F4-4984-98A6-A3C7557F00D8}" srcId="{9EF98D5C-39D9-4E31-B976-FA5199444097}" destId="{A8002890-0C1F-4990-A40C-3512525E5B16}" srcOrd="0" destOrd="0" parTransId="{EE97C04A-E54C-4658-99C2-7CC8CFA302A2}" sibTransId="{17EC0630-831A-4DF3-946E-9061BE36B091}"/>
    <dgm:cxn modelId="{163ED214-592B-4BB6-91FE-3DD39E8D82A8}" srcId="{A8002890-0C1F-4990-A40C-3512525E5B16}" destId="{670B5B30-C2A2-4D10-BA23-3A8B2000CF2E}" srcOrd="2" destOrd="0" parTransId="{236DE449-F798-44E1-A58E-DD3C56B955C0}" sibTransId="{4481FCEF-7BD3-4CB0-B64D-DE15CF93A183}"/>
    <dgm:cxn modelId="{06D33DAE-EF93-4D20-9538-9A9E71EFC450}" srcId="{A8002890-0C1F-4990-A40C-3512525E5B16}" destId="{F296E165-C8BA-4692-A9A1-AD3392F701BE}" srcOrd="0" destOrd="0" parTransId="{E6EF8845-6080-436F-B345-7C8F88F693B0}" sibTransId="{1E919ECD-B8CC-4286-87A3-4879EA135D46}"/>
    <dgm:cxn modelId="{978D1009-7B2D-4EE5-9D4A-EE46D81E73AB}" type="presOf" srcId="{CB65828A-344B-4599-833F-D5E76FB0B102}" destId="{A45CD3E9-05E6-42AE-8A98-BDDA42BAD24D}" srcOrd="0" destOrd="1" presId="urn:microsoft.com/office/officeart/2005/8/layout/vList2"/>
    <dgm:cxn modelId="{25497E31-71DA-44EA-A67E-94F0C3020B1F}" srcId="{A8002890-0C1F-4990-A40C-3512525E5B16}" destId="{CB65828A-344B-4599-833F-D5E76FB0B102}" srcOrd="1" destOrd="0" parTransId="{7760F5A7-C0BD-41D4-B10B-1C3895C44406}" sibTransId="{67202006-5311-4FFB-BE22-5D9CBF3408D0}"/>
    <dgm:cxn modelId="{4C00CC7F-30CB-4133-A4F5-76787DFDB269}" type="presOf" srcId="{670B5B30-C2A2-4D10-BA23-3A8B2000CF2E}" destId="{A45CD3E9-05E6-42AE-8A98-BDDA42BAD24D}" srcOrd="0" destOrd="2" presId="urn:microsoft.com/office/officeart/2005/8/layout/vList2"/>
    <dgm:cxn modelId="{C577F0C6-13F1-4E2A-9539-67C9F1D117E4}" type="presParOf" srcId="{9A65051A-6B99-42B1-B9CC-DD86598059C1}" destId="{1CEDA17E-B203-4C7F-BEB1-F86741797799}" srcOrd="0" destOrd="0" presId="urn:microsoft.com/office/officeart/2005/8/layout/vList2"/>
    <dgm:cxn modelId="{B4CC5489-0EA2-4E53-A2D5-F225121D90BE}" type="presParOf" srcId="{9A65051A-6B99-42B1-B9CC-DD86598059C1}" destId="{A45CD3E9-05E6-42AE-8A98-BDDA42BAD24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2E6F-396C-4CCB-B9B2-6CB6CA35B654}" type="doc">
      <dgm:prSet loTypeId="urn:microsoft.com/office/officeart/2005/8/layout/cycle7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DA19AA1-6908-486E-9E9C-003F7986BFA2}" type="pres">
      <dgm:prSet presAssocID="{37942E6F-396C-4CCB-B9B2-6CB6CA35B6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0E71A-677D-428C-894D-A81A503FFD67}" type="presOf" srcId="{37942E6F-396C-4CCB-B9B2-6CB6CA35B654}" destId="{BDA19AA1-6908-486E-9E9C-003F7986BFA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51B276-AA4C-46FC-85DB-E88DAA5C56BF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4E8A31-F9A2-4424-81B8-2CB3AC4CECDB}" type="pres">
      <dgm:prSet presAssocID="{7151B276-AA4C-46FC-85DB-E88DAA5C56B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050D8-E195-4590-8F5C-66BC7313C45D}" type="presOf" srcId="{7151B276-AA4C-46FC-85DB-E88DAA5C56BF}" destId="{554E8A31-F9A2-4424-81B8-2CB3AC4CECDB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0D39AB-0D2A-4D31-B4BC-6FD81B2291FF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34C542-8CCF-4506-A4B5-4BF6AB1BC77D}">
      <dgm:prSet phldrT="[Текст]"/>
      <dgm:spPr/>
      <dgm:t>
        <a:bodyPr/>
        <a:lstStyle/>
        <a:p>
          <a:r>
            <a:rPr lang="ru-RU" dirty="0" smtClean="0"/>
            <a:t>ОГЭ</a:t>
          </a:r>
          <a:endParaRPr lang="ru-RU" dirty="0"/>
        </a:p>
      </dgm:t>
    </dgm:pt>
    <dgm:pt modelId="{D2CF085D-0838-4143-B3E1-8263B3E748D9}" type="parTrans" cxnId="{7B9D05C0-EFF3-4F3A-AE68-A98690DB92DF}">
      <dgm:prSet/>
      <dgm:spPr/>
      <dgm:t>
        <a:bodyPr/>
        <a:lstStyle/>
        <a:p>
          <a:endParaRPr lang="ru-RU"/>
        </a:p>
      </dgm:t>
    </dgm:pt>
    <dgm:pt modelId="{4D20BC7E-3088-45B7-BD92-88421B15B9E4}" type="sibTrans" cxnId="{7B9D05C0-EFF3-4F3A-AE68-A98690DB92DF}">
      <dgm:prSet/>
      <dgm:spPr/>
      <dgm:t>
        <a:bodyPr/>
        <a:lstStyle/>
        <a:p>
          <a:endParaRPr lang="ru-RU"/>
        </a:p>
      </dgm:t>
    </dgm:pt>
    <dgm:pt modelId="{B2C90B86-5F04-41F9-99CE-64D8CB802D5E}">
      <dgm:prSet phldrT="[Текст]"/>
      <dgm:spPr/>
      <dgm:t>
        <a:bodyPr/>
        <a:lstStyle/>
        <a:p>
          <a:r>
            <a:rPr lang="ru-RU" dirty="0" smtClean="0"/>
            <a:t>Количество проверок 14079</a:t>
          </a:r>
          <a:endParaRPr lang="ru-RU" dirty="0"/>
        </a:p>
      </dgm:t>
    </dgm:pt>
    <dgm:pt modelId="{A6C7F32C-5847-4EC8-8144-E0F95D6A45B5}" type="parTrans" cxnId="{74210D40-D9AA-4958-B485-354CB7A9DC5D}">
      <dgm:prSet/>
      <dgm:spPr/>
      <dgm:t>
        <a:bodyPr/>
        <a:lstStyle/>
        <a:p>
          <a:endParaRPr lang="ru-RU"/>
        </a:p>
      </dgm:t>
    </dgm:pt>
    <dgm:pt modelId="{DC1F7C70-ABE8-49FB-A7DE-12B2311044FD}" type="sibTrans" cxnId="{74210D40-D9AA-4958-B485-354CB7A9DC5D}">
      <dgm:prSet/>
      <dgm:spPr/>
      <dgm:t>
        <a:bodyPr/>
        <a:lstStyle/>
        <a:p>
          <a:endParaRPr lang="ru-RU"/>
        </a:p>
      </dgm:t>
    </dgm:pt>
    <dgm:pt modelId="{5EDF7627-621E-42AD-8D4D-76B6CFFA60BA}">
      <dgm:prSet phldrT="[Текст]"/>
      <dgm:spPr/>
      <dgm:t>
        <a:bodyPr/>
        <a:lstStyle/>
        <a:p>
          <a:r>
            <a:rPr lang="ru-RU" dirty="0" smtClean="0"/>
            <a:t>Третьих проверок 743</a:t>
          </a:r>
          <a:endParaRPr lang="ru-RU" dirty="0"/>
        </a:p>
      </dgm:t>
    </dgm:pt>
    <dgm:pt modelId="{A0B72646-EA11-4B94-A396-2778C34BFD24}" type="parTrans" cxnId="{D230ECFF-3942-42F6-A399-BB85E5726714}">
      <dgm:prSet/>
      <dgm:spPr/>
      <dgm:t>
        <a:bodyPr/>
        <a:lstStyle/>
        <a:p>
          <a:endParaRPr lang="ru-RU"/>
        </a:p>
      </dgm:t>
    </dgm:pt>
    <dgm:pt modelId="{7A4A07FA-FA90-4A2B-842A-AE1BF2CFBCD9}" type="sibTrans" cxnId="{D230ECFF-3942-42F6-A399-BB85E5726714}">
      <dgm:prSet/>
      <dgm:spPr/>
      <dgm:t>
        <a:bodyPr/>
        <a:lstStyle/>
        <a:p>
          <a:endParaRPr lang="ru-RU"/>
        </a:p>
      </dgm:t>
    </dgm:pt>
    <dgm:pt modelId="{90C5FF28-C412-489F-94D8-B8003C5B4CDB}">
      <dgm:prSet phldrT="[Текст]"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6B125DCC-D34F-430B-BF09-038D4607AB34}" type="parTrans" cxnId="{27BBEC93-BBE7-4048-9BA0-F0E4F3BD55D6}">
      <dgm:prSet/>
      <dgm:spPr/>
      <dgm:t>
        <a:bodyPr/>
        <a:lstStyle/>
        <a:p>
          <a:endParaRPr lang="ru-RU"/>
        </a:p>
      </dgm:t>
    </dgm:pt>
    <dgm:pt modelId="{859D4636-5FD7-443E-A021-81BF8604DD56}" type="sibTrans" cxnId="{27BBEC93-BBE7-4048-9BA0-F0E4F3BD55D6}">
      <dgm:prSet/>
      <dgm:spPr/>
      <dgm:t>
        <a:bodyPr/>
        <a:lstStyle/>
        <a:p>
          <a:endParaRPr lang="ru-RU"/>
        </a:p>
      </dgm:t>
    </dgm:pt>
    <dgm:pt modelId="{477E7D06-B8D7-4C83-974B-2A2978FC9CAF}">
      <dgm:prSet phldrT="[Текст]"/>
      <dgm:spPr/>
      <dgm:t>
        <a:bodyPr/>
        <a:lstStyle/>
        <a:p>
          <a:r>
            <a:rPr lang="ru-RU" dirty="0" smtClean="0"/>
            <a:t>Количество проверок 1263</a:t>
          </a:r>
          <a:endParaRPr lang="ru-RU" dirty="0"/>
        </a:p>
      </dgm:t>
    </dgm:pt>
    <dgm:pt modelId="{BB710BEA-0E1B-4AC1-979B-2A5351FD38B1}" type="parTrans" cxnId="{86F3ADAE-8A29-4B5B-8857-F49617106F21}">
      <dgm:prSet/>
      <dgm:spPr/>
      <dgm:t>
        <a:bodyPr/>
        <a:lstStyle/>
        <a:p>
          <a:endParaRPr lang="ru-RU"/>
        </a:p>
      </dgm:t>
    </dgm:pt>
    <dgm:pt modelId="{86D96433-4000-45AE-BD12-D7843243E2F6}" type="sibTrans" cxnId="{86F3ADAE-8A29-4B5B-8857-F49617106F21}">
      <dgm:prSet/>
      <dgm:spPr/>
      <dgm:t>
        <a:bodyPr/>
        <a:lstStyle/>
        <a:p>
          <a:endParaRPr lang="ru-RU"/>
        </a:p>
      </dgm:t>
    </dgm:pt>
    <dgm:pt modelId="{E11C1223-3858-46BC-8712-E14A2E1C7A8D}">
      <dgm:prSet phldrT="[Текст]"/>
      <dgm:spPr/>
      <dgm:t>
        <a:bodyPr/>
        <a:lstStyle/>
        <a:p>
          <a:r>
            <a:rPr lang="ru-RU" dirty="0" smtClean="0"/>
            <a:t>Третьих проверок 11</a:t>
          </a:r>
          <a:endParaRPr lang="ru-RU" dirty="0"/>
        </a:p>
      </dgm:t>
    </dgm:pt>
    <dgm:pt modelId="{496BEDD8-2CAB-4B10-A74B-D350CB435FC9}" type="parTrans" cxnId="{9E8CE09F-1E35-44CD-940B-351BFC72F5A6}">
      <dgm:prSet/>
      <dgm:spPr/>
      <dgm:t>
        <a:bodyPr/>
        <a:lstStyle/>
        <a:p>
          <a:endParaRPr lang="ru-RU"/>
        </a:p>
      </dgm:t>
    </dgm:pt>
    <dgm:pt modelId="{424440B9-C123-4843-B181-5B62E50A6A4F}" type="sibTrans" cxnId="{9E8CE09F-1E35-44CD-940B-351BFC72F5A6}">
      <dgm:prSet/>
      <dgm:spPr/>
      <dgm:t>
        <a:bodyPr/>
        <a:lstStyle/>
        <a:p>
          <a:endParaRPr lang="ru-RU"/>
        </a:p>
      </dgm:t>
    </dgm:pt>
    <dgm:pt modelId="{8817AC84-4CDE-4DA1-BEE4-868353217A81}" type="pres">
      <dgm:prSet presAssocID="{D50D39AB-0D2A-4D31-B4BC-6FD81B2291FF}" presName="theList" presStyleCnt="0">
        <dgm:presLayoutVars>
          <dgm:dir/>
          <dgm:animLvl val="lvl"/>
          <dgm:resizeHandles val="exact"/>
        </dgm:presLayoutVars>
      </dgm:prSet>
      <dgm:spPr/>
    </dgm:pt>
    <dgm:pt modelId="{B26452E5-0E8B-44D2-AC0C-CA90D3CA5C8D}" type="pres">
      <dgm:prSet presAssocID="{1034C542-8CCF-4506-A4B5-4BF6AB1BC77D}" presName="compNode" presStyleCnt="0"/>
      <dgm:spPr/>
    </dgm:pt>
    <dgm:pt modelId="{208713E8-6282-4FFE-BECF-D9D62E779666}" type="pres">
      <dgm:prSet presAssocID="{1034C542-8CCF-4506-A4B5-4BF6AB1BC77D}" presName="aNode" presStyleLbl="bgShp" presStyleIdx="0" presStyleCnt="2"/>
      <dgm:spPr/>
    </dgm:pt>
    <dgm:pt modelId="{124DA68F-8DDE-402E-9338-81B86AC96D55}" type="pres">
      <dgm:prSet presAssocID="{1034C542-8CCF-4506-A4B5-4BF6AB1BC77D}" presName="textNode" presStyleLbl="bgShp" presStyleIdx="0" presStyleCnt="2"/>
      <dgm:spPr/>
    </dgm:pt>
    <dgm:pt modelId="{8C0A056D-D32B-4670-B303-EB5119EE4EEC}" type="pres">
      <dgm:prSet presAssocID="{1034C542-8CCF-4506-A4B5-4BF6AB1BC77D}" presName="compChildNode" presStyleCnt="0"/>
      <dgm:spPr/>
    </dgm:pt>
    <dgm:pt modelId="{D55AF085-16A6-4C8E-A673-0FDC29E7C083}" type="pres">
      <dgm:prSet presAssocID="{1034C542-8CCF-4506-A4B5-4BF6AB1BC77D}" presName="theInnerList" presStyleCnt="0"/>
      <dgm:spPr/>
    </dgm:pt>
    <dgm:pt modelId="{B535CE8C-CE7E-4652-9BF6-8A8E114C2B37}" type="pres">
      <dgm:prSet presAssocID="{B2C90B86-5F04-41F9-99CE-64D8CB802D5E}" presName="childNode" presStyleLbl="node1" presStyleIdx="0" presStyleCnt="4">
        <dgm:presLayoutVars>
          <dgm:bulletEnabled val="1"/>
        </dgm:presLayoutVars>
      </dgm:prSet>
      <dgm:spPr/>
    </dgm:pt>
    <dgm:pt modelId="{4B33C478-5020-43DB-8CD8-150768A5B556}" type="pres">
      <dgm:prSet presAssocID="{B2C90B86-5F04-41F9-99CE-64D8CB802D5E}" presName="aSpace2" presStyleCnt="0"/>
      <dgm:spPr/>
    </dgm:pt>
    <dgm:pt modelId="{3E4061B4-51A2-42DA-8565-B80F09C6831A}" type="pres">
      <dgm:prSet presAssocID="{5EDF7627-621E-42AD-8D4D-76B6CFFA60BA}" presName="childNode" presStyleLbl="node1" presStyleIdx="1" presStyleCnt="4">
        <dgm:presLayoutVars>
          <dgm:bulletEnabled val="1"/>
        </dgm:presLayoutVars>
      </dgm:prSet>
      <dgm:spPr/>
    </dgm:pt>
    <dgm:pt modelId="{6DCF620E-BCBB-4153-9BD9-F0F3F2F4E35C}" type="pres">
      <dgm:prSet presAssocID="{1034C542-8CCF-4506-A4B5-4BF6AB1BC77D}" presName="aSpace" presStyleCnt="0"/>
      <dgm:spPr/>
    </dgm:pt>
    <dgm:pt modelId="{4F76C018-DFF5-4E7B-A5C2-D882DD20E032}" type="pres">
      <dgm:prSet presAssocID="{90C5FF28-C412-489F-94D8-B8003C5B4CDB}" presName="compNode" presStyleCnt="0"/>
      <dgm:spPr/>
    </dgm:pt>
    <dgm:pt modelId="{A13A1CCC-0D52-4E78-9EBA-D6DC796EDCDB}" type="pres">
      <dgm:prSet presAssocID="{90C5FF28-C412-489F-94D8-B8003C5B4CDB}" presName="aNode" presStyleLbl="bgShp" presStyleIdx="1" presStyleCnt="2"/>
      <dgm:spPr/>
    </dgm:pt>
    <dgm:pt modelId="{DFC62FD0-7156-4F5B-ACE4-031AF864CA8A}" type="pres">
      <dgm:prSet presAssocID="{90C5FF28-C412-489F-94D8-B8003C5B4CDB}" presName="textNode" presStyleLbl="bgShp" presStyleIdx="1" presStyleCnt="2"/>
      <dgm:spPr/>
    </dgm:pt>
    <dgm:pt modelId="{36A42688-531E-4FEE-A8A2-73A45166FA4B}" type="pres">
      <dgm:prSet presAssocID="{90C5FF28-C412-489F-94D8-B8003C5B4CDB}" presName="compChildNode" presStyleCnt="0"/>
      <dgm:spPr/>
    </dgm:pt>
    <dgm:pt modelId="{126CADB4-8088-41BA-99CD-D20AD0481A0D}" type="pres">
      <dgm:prSet presAssocID="{90C5FF28-C412-489F-94D8-B8003C5B4CDB}" presName="theInnerList" presStyleCnt="0"/>
      <dgm:spPr/>
    </dgm:pt>
    <dgm:pt modelId="{8D5F1637-3BE5-4E0B-9FD0-2059A3C30331}" type="pres">
      <dgm:prSet presAssocID="{477E7D06-B8D7-4C83-974B-2A2978FC9CAF}" presName="childNode" presStyleLbl="node1" presStyleIdx="2" presStyleCnt="4">
        <dgm:presLayoutVars>
          <dgm:bulletEnabled val="1"/>
        </dgm:presLayoutVars>
      </dgm:prSet>
      <dgm:spPr/>
    </dgm:pt>
    <dgm:pt modelId="{50BCBFCA-1EC2-465E-8726-65F043185E86}" type="pres">
      <dgm:prSet presAssocID="{477E7D06-B8D7-4C83-974B-2A2978FC9CAF}" presName="aSpace2" presStyleCnt="0"/>
      <dgm:spPr/>
    </dgm:pt>
    <dgm:pt modelId="{0CB079DA-8CE4-4620-BBCA-10F3F710716F}" type="pres">
      <dgm:prSet presAssocID="{E11C1223-3858-46BC-8712-E14A2E1C7A8D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6CF2685-B31F-4552-9B52-4C5713304BB7}" type="presOf" srcId="{D50D39AB-0D2A-4D31-B4BC-6FD81B2291FF}" destId="{8817AC84-4CDE-4DA1-BEE4-868353217A81}" srcOrd="0" destOrd="0" presId="urn:microsoft.com/office/officeart/2005/8/layout/lProcess2"/>
    <dgm:cxn modelId="{D230ECFF-3942-42F6-A399-BB85E5726714}" srcId="{1034C542-8CCF-4506-A4B5-4BF6AB1BC77D}" destId="{5EDF7627-621E-42AD-8D4D-76B6CFFA60BA}" srcOrd="1" destOrd="0" parTransId="{A0B72646-EA11-4B94-A396-2778C34BFD24}" sibTransId="{7A4A07FA-FA90-4A2B-842A-AE1BF2CFBCD9}"/>
    <dgm:cxn modelId="{4F3F8977-141A-470A-83C2-359541FB5450}" type="presOf" srcId="{B2C90B86-5F04-41F9-99CE-64D8CB802D5E}" destId="{B535CE8C-CE7E-4652-9BF6-8A8E114C2B37}" srcOrd="0" destOrd="0" presId="urn:microsoft.com/office/officeart/2005/8/layout/lProcess2"/>
    <dgm:cxn modelId="{F8C94993-43CC-4733-A147-C44770982162}" type="presOf" srcId="{90C5FF28-C412-489F-94D8-B8003C5B4CDB}" destId="{DFC62FD0-7156-4F5B-ACE4-031AF864CA8A}" srcOrd="1" destOrd="0" presId="urn:microsoft.com/office/officeart/2005/8/layout/lProcess2"/>
    <dgm:cxn modelId="{3842C86F-BF80-442C-905E-264A12C9E15A}" type="presOf" srcId="{5EDF7627-621E-42AD-8D4D-76B6CFFA60BA}" destId="{3E4061B4-51A2-42DA-8565-B80F09C6831A}" srcOrd="0" destOrd="0" presId="urn:microsoft.com/office/officeart/2005/8/layout/lProcess2"/>
    <dgm:cxn modelId="{2043D79E-8078-416B-A9A5-7E92698A8999}" type="presOf" srcId="{477E7D06-B8D7-4C83-974B-2A2978FC9CAF}" destId="{8D5F1637-3BE5-4E0B-9FD0-2059A3C30331}" srcOrd="0" destOrd="0" presId="urn:microsoft.com/office/officeart/2005/8/layout/lProcess2"/>
    <dgm:cxn modelId="{F9039CC2-80B5-4B09-A3DF-01C49A73D432}" type="presOf" srcId="{E11C1223-3858-46BC-8712-E14A2E1C7A8D}" destId="{0CB079DA-8CE4-4620-BBCA-10F3F710716F}" srcOrd="0" destOrd="0" presId="urn:microsoft.com/office/officeart/2005/8/layout/lProcess2"/>
    <dgm:cxn modelId="{7B9D05C0-EFF3-4F3A-AE68-A98690DB92DF}" srcId="{D50D39AB-0D2A-4D31-B4BC-6FD81B2291FF}" destId="{1034C542-8CCF-4506-A4B5-4BF6AB1BC77D}" srcOrd="0" destOrd="0" parTransId="{D2CF085D-0838-4143-B3E1-8263B3E748D9}" sibTransId="{4D20BC7E-3088-45B7-BD92-88421B15B9E4}"/>
    <dgm:cxn modelId="{715F6DE3-3341-4D33-97F7-A16098B4AC28}" type="presOf" srcId="{1034C542-8CCF-4506-A4B5-4BF6AB1BC77D}" destId="{124DA68F-8DDE-402E-9338-81B86AC96D55}" srcOrd="1" destOrd="0" presId="urn:microsoft.com/office/officeart/2005/8/layout/lProcess2"/>
    <dgm:cxn modelId="{74210D40-D9AA-4958-B485-354CB7A9DC5D}" srcId="{1034C542-8CCF-4506-A4B5-4BF6AB1BC77D}" destId="{B2C90B86-5F04-41F9-99CE-64D8CB802D5E}" srcOrd="0" destOrd="0" parTransId="{A6C7F32C-5847-4EC8-8144-E0F95D6A45B5}" sibTransId="{DC1F7C70-ABE8-49FB-A7DE-12B2311044FD}"/>
    <dgm:cxn modelId="{86F3ADAE-8A29-4B5B-8857-F49617106F21}" srcId="{90C5FF28-C412-489F-94D8-B8003C5B4CDB}" destId="{477E7D06-B8D7-4C83-974B-2A2978FC9CAF}" srcOrd="0" destOrd="0" parTransId="{BB710BEA-0E1B-4AC1-979B-2A5351FD38B1}" sibTransId="{86D96433-4000-45AE-BD12-D7843243E2F6}"/>
    <dgm:cxn modelId="{9E8CE09F-1E35-44CD-940B-351BFC72F5A6}" srcId="{90C5FF28-C412-489F-94D8-B8003C5B4CDB}" destId="{E11C1223-3858-46BC-8712-E14A2E1C7A8D}" srcOrd="1" destOrd="0" parTransId="{496BEDD8-2CAB-4B10-A74B-D350CB435FC9}" sibTransId="{424440B9-C123-4843-B181-5B62E50A6A4F}"/>
    <dgm:cxn modelId="{27BBEC93-BBE7-4048-9BA0-F0E4F3BD55D6}" srcId="{D50D39AB-0D2A-4D31-B4BC-6FD81B2291FF}" destId="{90C5FF28-C412-489F-94D8-B8003C5B4CDB}" srcOrd="1" destOrd="0" parTransId="{6B125DCC-D34F-430B-BF09-038D4607AB34}" sibTransId="{859D4636-5FD7-443E-A021-81BF8604DD56}"/>
    <dgm:cxn modelId="{5A1E80A2-DAC4-427A-8B90-4BA0ED474B56}" type="presOf" srcId="{90C5FF28-C412-489F-94D8-B8003C5B4CDB}" destId="{A13A1CCC-0D52-4E78-9EBA-D6DC796EDCDB}" srcOrd="0" destOrd="0" presId="urn:microsoft.com/office/officeart/2005/8/layout/lProcess2"/>
    <dgm:cxn modelId="{F17BDA68-3A52-417D-A65A-FEC0E95B3AF5}" type="presOf" srcId="{1034C542-8CCF-4506-A4B5-4BF6AB1BC77D}" destId="{208713E8-6282-4FFE-BECF-D9D62E779666}" srcOrd="0" destOrd="0" presId="urn:microsoft.com/office/officeart/2005/8/layout/lProcess2"/>
    <dgm:cxn modelId="{505FE9DE-53F3-49D6-9674-0F89880126F8}" type="presParOf" srcId="{8817AC84-4CDE-4DA1-BEE4-868353217A81}" destId="{B26452E5-0E8B-44D2-AC0C-CA90D3CA5C8D}" srcOrd="0" destOrd="0" presId="urn:microsoft.com/office/officeart/2005/8/layout/lProcess2"/>
    <dgm:cxn modelId="{BD25B3D4-01C2-4BB3-A9EF-0747E4FC04C8}" type="presParOf" srcId="{B26452E5-0E8B-44D2-AC0C-CA90D3CA5C8D}" destId="{208713E8-6282-4FFE-BECF-D9D62E779666}" srcOrd="0" destOrd="0" presId="urn:microsoft.com/office/officeart/2005/8/layout/lProcess2"/>
    <dgm:cxn modelId="{921E297F-127B-4D70-A58B-B89E78E22B71}" type="presParOf" srcId="{B26452E5-0E8B-44D2-AC0C-CA90D3CA5C8D}" destId="{124DA68F-8DDE-402E-9338-81B86AC96D55}" srcOrd="1" destOrd="0" presId="urn:microsoft.com/office/officeart/2005/8/layout/lProcess2"/>
    <dgm:cxn modelId="{FDB72D99-1C47-41BE-B978-AC962F010295}" type="presParOf" srcId="{B26452E5-0E8B-44D2-AC0C-CA90D3CA5C8D}" destId="{8C0A056D-D32B-4670-B303-EB5119EE4EEC}" srcOrd="2" destOrd="0" presId="urn:microsoft.com/office/officeart/2005/8/layout/lProcess2"/>
    <dgm:cxn modelId="{595B4ED3-6715-48D2-AE7F-54EDCB9B184F}" type="presParOf" srcId="{8C0A056D-D32B-4670-B303-EB5119EE4EEC}" destId="{D55AF085-16A6-4C8E-A673-0FDC29E7C083}" srcOrd="0" destOrd="0" presId="urn:microsoft.com/office/officeart/2005/8/layout/lProcess2"/>
    <dgm:cxn modelId="{E0A11854-CBC1-4D5E-822A-BA178972EC68}" type="presParOf" srcId="{D55AF085-16A6-4C8E-A673-0FDC29E7C083}" destId="{B535CE8C-CE7E-4652-9BF6-8A8E114C2B37}" srcOrd="0" destOrd="0" presId="urn:microsoft.com/office/officeart/2005/8/layout/lProcess2"/>
    <dgm:cxn modelId="{D0305297-47A5-4F3B-B023-73F3AD76EC16}" type="presParOf" srcId="{D55AF085-16A6-4C8E-A673-0FDC29E7C083}" destId="{4B33C478-5020-43DB-8CD8-150768A5B556}" srcOrd="1" destOrd="0" presId="urn:microsoft.com/office/officeart/2005/8/layout/lProcess2"/>
    <dgm:cxn modelId="{B72C4E78-6424-4096-BD5F-BBB8344C9FF7}" type="presParOf" srcId="{D55AF085-16A6-4C8E-A673-0FDC29E7C083}" destId="{3E4061B4-51A2-42DA-8565-B80F09C6831A}" srcOrd="2" destOrd="0" presId="urn:microsoft.com/office/officeart/2005/8/layout/lProcess2"/>
    <dgm:cxn modelId="{C852C6F0-242E-428F-B1B4-D62BD6526331}" type="presParOf" srcId="{8817AC84-4CDE-4DA1-BEE4-868353217A81}" destId="{6DCF620E-BCBB-4153-9BD9-F0F3F2F4E35C}" srcOrd="1" destOrd="0" presId="urn:microsoft.com/office/officeart/2005/8/layout/lProcess2"/>
    <dgm:cxn modelId="{6AECC80E-4BA0-48B1-A5F6-8780A90A8100}" type="presParOf" srcId="{8817AC84-4CDE-4DA1-BEE4-868353217A81}" destId="{4F76C018-DFF5-4E7B-A5C2-D882DD20E032}" srcOrd="2" destOrd="0" presId="urn:microsoft.com/office/officeart/2005/8/layout/lProcess2"/>
    <dgm:cxn modelId="{905C6030-FCF1-4253-8E5E-244835E4E662}" type="presParOf" srcId="{4F76C018-DFF5-4E7B-A5C2-D882DD20E032}" destId="{A13A1CCC-0D52-4E78-9EBA-D6DC796EDCDB}" srcOrd="0" destOrd="0" presId="urn:microsoft.com/office/officeart/2005/8/layout/lProcess2"/>
    <dgm:cxn modelId="{5A3B3E2D-D976-4049-A8D7-422C65982AA1}" type="presParOf" srcId="{4F76C018-DFF5-4E7B-A5C2-D882DD20E032}" destId="{DFC62FD0-7156-4F5B-ACE4-031AF864CA8A}" srcOrd="1" destOrd="0" presId="urn:microsoft.com/office/officeart/2005/8/layout/lProcess2"/>
    <dgm:cxn modelId="{0DBBC950-D3DB-4D2C-A5B6-F0419C433A94}" type="presParOf" srcId="{4F76C018-DFF5-4E7B-A5C2-D882DD20E032}" destId="{36A42688-531E-4FEE-A8A2-73A45166FA4B}" srcOrd="2" destOrd="0" presId="urn:microsoft.com/office/officeart/2005/8/layout/lProcess2"/>
    <dgm:cxn modelId="{B3F4DB39-6CBC-4DBB-8DD1-853EF9ED7D08}" type="presParOf" srcId="{36A42688-531E-4FEE-A8A2-73A45166FA4B}" destId="{126CADB4-8088-41BA-99CD-D20AD0481A0D}" srcOrd="0" destOrd="0" presId="urn:microsoft.com/office/officeart/2005/8/layout/lProcess2"/>
    <dgm:cxn modelId="{FD4DC521-04B0-4FA2-BAB7-B31D9F90AB15}" type="presParOf" srcId="{126CADB4-8088-41BA-99CD-D20AD0481A0D}" destId="{8D5F1637-3BE5-4E0B-9FD0-2059A3C30331}" srcOrd="0" destOrd="0" presId="urn:microsoft.com/office/officeart/2005/8/layout/lProcess2"/>
    <dgm:cxn modelId="{3D026F3D-8586-4D85-8416-8CEB60E25E59}" type="presParOf" srcId="{126CADB4-8088-41BA-99CD-D20AD0481A0D}" destId="{50BCBFCA-1EC2-465E-8726-65F043185E86}" srcOrd="1" destOrd="0" presId="urn:microsoft.com/office/officeart/2005/8/layout/lProcess2"/>
    <dgm:cxn modelId="{2BDC6676-4A2B-450B-A306-0B0AE38B507F}" type="presParOf" srcId="{126CADB4-8088-41BA-99CD-D20AD0481A0D}" destId="{0CB079DA-8CE4-4620-BBCA-10F3F710716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A24874-E781-4BC4-8A78-6E96F4DF3D61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82FD6752-AA97-41F4-8746-307E3B8D9968}" type="pres">
      <dgm:prSet presAssocID="{63A24874-E781-4BC4-8A78-6E96F4DF3D61}" presName="linearFlow" presStyleCnt="0">
        <dgm:presLayoutVars>
          <dgm:dir/>
          <dgm:resizeHandles val="exact"/>
        </dgm:presLayoutVars>
      </dgm:prSet>
      <dgm:spPr/>
    </dgm:pt>
  </dgm:ptLst>
  <dgm:cxnLst>
    <dgm:cxn modelId="{D5622F7C-1128-41E7-AFD4-97BC1B5AD778}" type="presOf" srcId="{63A24874-E781-4BC4-8A78-6E96F4DF3D61}" destId="{82FD6752-AA97-41F4-8746-307E3B8D996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361F3-A69A-4206-8F24-812B41DF6FB5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5FB1DDF-636A-4180-A65D-488AA76D2435}">
      <dgm:prSet phldrT="[Текст]"/>
      <dgm:spPr/>
      <dgm:t>
        <a:bodyPr/>
        <a:lstStyle/>
        <a:p>
          <a:r>
            <a:rPr lang="ru-RU" dirty="0" smtClean="0"/>
            <a:t>Этапы работы экспертов</a:t>
          </a:r>
          <a:endParaRPr lang="ru-RU" dirty="0"/>
        </a:p>
      </dgm:t>
    </dgm:pt>
    <dgm:pt modelId="{53A597FF-116E-43C2-A2D1-57D28BD03523}" type="parTrans" cxnId="{6C09EF2D-0895-453A-9628-18B7F358DB91}">
      <dgm:prSet/>
      <dgm:spPr/>
      <dgm:t>
        <a:bodyPr/>
        <a:lstStyle/>
        <a:p>
          <a:endParaRPr lang="ru-RU"/>
        </a:p>
      </dgm:t>
    </dgm:pt>
    <dgm:pt modelId="{92D775D1-2BA3-4E7D-AB6F-F34F9018ACC1}" type="sibTrans" cxnId="{6C09EF2D-0895-453A-9628-18B7F358DB91}">
      <dgm:prSet/>
      <dgm:spPr/>
      <dgm:t>
        <a:bodyPr/>
        <a:lstStyle/>
        <a:p>
          <a:endParaRPr lang="ru-RU"/>
        </a:p>
      </dgm:t>
    </dgm:pt>
    <dgm:pt modelId="{43C9B3CE-9A95-4428-8239-BA6B1C862DBF}">
      <dgm:prSet phldrT="[Текст]"/>
      <dgm:spPr/>
      <dgm:t>
        <a:bodyPr/>
        <a:lstStyle/>
        <a:p>
          <a:r>
            <a:rPr lang="ru-RU" dirty="0" smtClean="0"/>
            <a:t>прохождение КПК</a:t>
          </a:r>
          <a:endParaRPr lang="ru-RU" dirty="0"/>
        </a:p>
      </dgm:t>
    </dgm:pt>
    <dgm:pt modelId="{60A85074-37E9-4D39-8F17-1E3C4BA59D0E}" type="parTrans" cxnId="{0C05C0B3-4268-4E9F-8BA9-27B82BB4D5AD}">
      <dgm:prSet/>
      <dgm:spPr/>
      <dgm:t>
        <a:bodyPr/>
        <a:lstStyle/>
        <a:p>
          <a:endParaRPr lang="ru-RU"/>
        </a:p>
      </dgm:t>
    </dgm:pt>
    <dgm:pt modelId="{AA2DE2AE-C7B8-4305-8161-63D4CBA45D54}" type="sibTrans" cxnId="{0C05C0B3-4268-4E9F-8BA9-27B82BB4D5AD}">
      <dgm:prSet/>
      <dgm:spPr/>
      <dgm:t>
        <a:bodyPr/>
        <a:lstStyle/>
        <a:p>
          <a:endParaRPr lang="ru-RU"/>
        </a:p>
      </dgm:t>
    </dgm:pt>
    <dgm:pt modelId="{5C2EE206-3327-40D6-A8D0-BA2B7F4DA8B5}">
      <dgm:prSet phldrT="[Текст]"/>
      <dgm:spPr/>
      <dgm:t>
        <a:bodyPr/>
        <a:lstStyle/>
        <a:p>
          <a:r>
            <a:rPr lang="ru-RU" dirty="0" smtClean="0"/>
            <a:t>сертификационные испытания</a:t>
          </a:r>
          <a:endParaRPr lang="ru-RU" dirty="0"/>
        </a:p>
      </dgm:t>
    </dgm:pt>
    <dgm:pt modelId="{599F35D2-E6CE-4C32-A3D9-F2607132791E}" type="parTrans" cxnId="{781F11B9-16F2-4C25-B68E-BF0F23125B38}">
      <dgm:prSet/>
      <dgm:spPr/>
      <dgm:t>
        <a:bodyPr/>
        <a:lstStyle/>
        <a:p>
          <a:endParaRPr lang="ru-RU"/>
        </a:p>
      </dgm:t>
    </dgm:pt>
    <dgm:pt modelId="{7AA97DAF-BAF2-4174-B4B5-4F4FD2F8737C}" type="sibTrans" cxnId="{781F11B9-16F2-4C25-B68E-BF0F23125B38}">
      <dgm:prSet/>
      <dgm:spPr/>
      <dgm:t>
        <a:bodyPr/>
        <a:lstStyle/>
        <a:p>
          <a:endParaRPr lang="ru-RU"/>
        </a:p>
      </dgm:t>
    </dgm:pt>
    <dgm:pt modelId="{132920C6-ED3E-426B-B375-957D96FF1B7D}">
      <dgm:prSet phldrT="[Текст]"/>
      <dgm:spPr/>
      <dgm:t>
        <a:bodyPr/>
        <a:lstStyle/>
        <a:p>
          <a:r>
            <a:rPr lang="ru-RU" dirty="0" smtClean="0"/>
            <a:t>участие в проверке работ</a:t>
          </a:r>
          <a:endParaRPr lang="ru-RU" dirty="0"/>
        </a:p>
      </dgm:t>
    </dgm:pt>
    <dgm:pt modelId="{8643E93D-F078-42ED-A8A3-68FCD77C6B07}" type="parTrans" cxnId="{A1E82885-5E53-4BDC-A985-E58EB16A76EB}">
      <dgm:prSet/>
      <dgm:spPr/>
      <dgm:t>
        <a:bodyPr/>
        <a:lstStyle/>
        <a:p>
          <a:endParaRPr lang="ru-RU"/>
        </a:p>
      </dgm:t>
    </dgm:pt>
    <dgm:pt modelId="{B7AEFF11-F9EA-4C70-AB94-BDE4AFA5C0AE}" type="sibTrans" cxnId="{A1E82885-5E53-4BDC-A985-E58EB16A76EB}">
      <dgm:prSet/>
      <dgm:spPr/>
      <dgm:t>
        <a:bodyPr/>
        <a:lstStyle/>
        <a:p>
          <a:endParaRPr lang="ru-RU"/>
        </a:p>
      </dgm:t>
    </dgm:pt>
    <dgm:pt modelId="{C8432BB8-210B-47F6-9B92-205A30217711}" type="pres">
      <dgm:prSet presAssocID="{22F361F3-A69A-4206-8F24-812B41DF6FB5}" presName="theList" presStyleCnt="0">
        <dgm:presLayoutVars>
          <dgm:dir/>
          <dgm:animLvl val="lvl"/>
          <dgm:resizeHandles val="exact"/>
        </dgm:presLayoutVars>
      </dgm:prSet>
      <dgm:spPr/>
    </dgm:pt>
    <dgm:pt modelId="{31DCF3A0-75E5-42F7-8140-ED7FC6EB3669}" type="pres">
      <dgm:prSet presAssocID="{75FB1DDF-636A-4180-A65D-488AA76D2435}" presName="compNode" presStyleCnt="0"/>
      <dgm:spPr/>
    </dgm:pt>
    <dgm:pt modelId="{D72623B7-6957-469E-8A5A-900B3FAC9BCF}" type="pres">
      <dgm:prSet presAssocID="{75FB1DDF-636A-4180-A65D-488AA76D2435}" presName="aNode" presStyleLbl="bgShp" presStyleIdx="0" presStyleCnt="1" custLinFactNeighborX="-2720" custLinFactNeighborY="1408"/>
      <dgm:spPr/>
    </dgm:pt>
    <dgm:pt modelId="{05903CA5-7DC0-402A-9AA9-88E9E0B7FF9B}" type="pres">
      <dgm:prSet presAssocID="{75FB1DDF-636A-4180-A65D-488AA76D2435}" presName="textNode" presStyleLbl="bgShp" presStyleIdx="0" presStyleCnt="1"/>
      <dgm:spPr/>
    </dgm:pt>
    <dgm:pt modelId="{8765E246-F9DC-4709-9BB4-4CAB83A8B966}" type="pres">
      <dgm:prSet presAssocID="{75FB1DDF-636A-4180-A65D-488AA76D2435}" presName="compChildNode" presStyleCnt="0"/>
      <dgm:spPr/>
    </dgm:pt>
    <dgm:pt modelId="{0A87452C-4AFC-495F-8D4C-75C8343222D8}" type="pres">
      <dgm:prSet presAssocID="{75FB1DDF-636A-4180-A65D-488AA76D2435}" presName="theInnerList" presStyleCnt="0"/>
      <dgm:spPr/>
    </dgm:pt>
    <dgm:pt modelId="{EE33E8C8-0371-4AAF-BF22-B34351F36260}" type="pres">
      <dgm:prSet presAssocID="{43C9B3CE-9A95-4428-8239-BA6B1C862DBF}" presName="childNode" presStyleLbl="node1" presStyleIdx="0" presStyleCnt="3">
        <dgm:presLayoutVars>
          <dgm:bulletEnabled val="1"/>
        </dgm:presLayoutVars>
      </dgm:prSet>
      <dgm:spPr/>
    </dgm:pt>
    <dgm:pt modelId="{E5B30086-609B-4632-9D79-F050A4AF4485}" type="pres">
      <dgm:prSet presAssocID="{43C9B3CE-9A95-4428-8239-BA6B1C862DBF}" presName="aSpace2" presStyleCnt="0"/>
      <dgm:spPr/>
    </dgm:pt>
    <dgm:pt modelId="{1B369890-8FA7-4174-B8AF-EFF185390156}" type="pres">
      <dgm:prSet presAssocID="{5C2EE206-3327-40D6-A8D0-BA2B7F4DA8B5}" presName="childNode" presStyleLbl="node1" presStyleIdx="1" presStyleCnt="3">
        <dgm:presLayoutVars>
          <dgm:bulletEnabled val="1"/>
        </dgm:presLayoutVars>
      </dgm:prSet>
      <dgm:spPr/>
    </dgm:pt>
    <dgm:pt modelId="{8FBBFA37-8787-407B-AF35-EB0A730AC84F}" type="pres">
      <dgm:prSet presAssocID="{5C2EE206-3327-40D6-A8D0-BA2B7F4DA8B5}" presName="aSpace2" presStyleCnt="0"/>
      <dgm:spPr/>
    </dgm:pt>
    <dgm:pt modelId="{FC78BBAA-E9ED-45D2-912E-F2BB260BF2D5}" type="pres">
      <dgm:prSet presAssocID="{132920C6-ED3E-426B-B375-957D96FF1B7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8DE0449-9800-421E-9DFD-943EBF6D7B0F}" type="presOf" srcId="{75FB1DDF-636A-4180-A65D-488AA76D2435}" destId="{05903CA5-7DC0-402A-9AA9-88E9E0B7FF9B}" srcOrd="1" destOrd="0" presId="urn:microsoft.com/office/officeart/2005/8/layout/lProcess2"/>
    <dgm:cxn modelId="{6C09EF2D-0895-453A-9628-18B7F358DB91}" srcId="{22F361F3-A69A-4206-8F24-812B41DF6FB5}" destId="{75FB1DDF-636A-4180-A65D-488AA76D2435}" srcOrd="0" destOrd="0" parTransId="{53A597FF-116E-43C2-A2D1-57D28BD03523}" sibTransId="{92D775D1-2BA3-4E7D-AB6F-F34F9018ACC1}"/>
    <dgm:cxn modelId="{A1E82885-5E53-4BDC-A985-E58EB16A76EB}" srcId="{75FB1DDF-636A-4180-A65D-488AA76D2435}" destId="{132920C6-ED3E-426B-B375-957D96FF1B7D}" srcOrd="2" destOrd="0" parTransId="{8643E93D-F078-42ED-A8A3-68FCD77C6B07}" sibTransId="{B7AEFF11-F9EA-4C70-AB94-BDE4AFA5C0AE}"/>
    <dgm:cxn modelId="{F669A94C-4A5B-4D87-9983-A19F1FEFD940}" type="presOf" srcId="{132920C6-ED3E-426B-B375-957D96FF1B7D}" destId="{FC78BBAA-E9ED-45D2-912E-F2BB260BF2D5}" srcOrd="0" destOrd="0" presId="urn:microsoft.com/office/officeart/2005/8/layout/lProcess2"/>
    <dgm:cxn modelId="{E211009B-4CFF-409F-B29C-FB345A2E7FBD}" type="presOf" srcId="{22F361F3-A69A-4206-8F24-812B41DF6FB5}" destId="{C8432BB8-210B-47F6-9B92-205A30217711}" srcOrd="0" destOrd="0" presId="urn:microsoft.com/office/officeart/2005/8/layout/lProcess2"/>
    <dgm:cxn modelId="{CBA99C74-0BF9-4C63-BCE0-165252961AB4}" type="presOf" srcId="{75FB1DDF-636A-4180-A65D-488AA76D2435}" destId="{D72623B7-6957-469E-8A5A-900B3FAC9BCF}" srcOrd="0" destOrd="0" presId="urn:microsoft.com/office/officeart/2005/8/layout/lProcess2"/>
    <dgm:cxn modelId="{781F11B9-16F2-4C25-B68E-BF0F23125B38}" srcId="{75FB1DDF-636A-4180-A65D-488AA76D2435}" destId="{5C2EE206-3327-40D6-A8D0-BA2B7F4DA8B5}" srcOrd="1" destOrd="0" parTransId="{599F35D2-E6CE-4C32-A3D9-F2607132791E}" sibTransId="{7AA97DAF-BAF2-4174-B4B5-4F4FD2F8737C}"/>
    <dgm:cxn modelId="{0C05C0B3-4268-4E9F-8BA9-27B82BB4D5AD}" srcId="{75FB1DDF-636A-4180-A65D-488AA76D2435}" destId="{43C9B3CE-9A95-4428-8239-BA6B1C862DBF}" srcOrd="0" destOrd="0" parTransId="{60A85074-37E9-4D39-8F17-1E3C4BA59D0E}" sibTransId="{AA2DE2AE-C7B8-4305-8161-63D4CBA45D54}"/>
    <dgm:cxn modelId="{5CB9F443-7075-42C3-8832-C35139861935}" type="presOf" srcId="{43C9B3CE-9A95-4428-8239-BA6B1C862DBF}" destId="{EE33E8C8-0371-4AAF-BF22-B34351F36260}" srcOrd="0" destOrd="0" presId="urn:microsoft.com/office/officeart/2005/8/layout/lProcess2"/>
    <dgm:cxn modelId="{1364CAB5-BFEA-4938-BA67-63501FDA5271}" type="presOf" srcId="{5C2EE206-3327-40D6-A8D0-BA2B7F4DA8B5}" destId="{1B369890-8FA7-4174-B8AF-EFF185390156}" srcOrd="0" destOrd="0" presId="urn:microsoft.com/office/officeart/2005/8/layout/lProcess2"/>
    <dgm:cxn modelId="{81065E09-C0DB-4FBA-A669-7EF66BD26815}" type="presParOf" srcId="{C8432BB8-210B-47F6-9B92-205A30217711}" destId="{31DCF3A0-75E5-42F7-8140-ED7FC6EB3669}" srcOrd="0" destOrd="0" presId="urn:microsoft.com/office/officeart/2005/8/layout/lProcess2"/>
    <dgm:cxn modelId="{677FF2B3-58BE-4A18-9B59-81F8DA760D86}" type="presParOf" srcId="{31DCF3A0-75E5-42F7-8140-ED7FC6EB3669}" destId="{D72623B7-6957-469E-8A5A-900B3FAC9BCF}" srcOrd="0" destOrd="0" presId="urn:microsoft.com/office/officeart/2005/8/layout/lProcess2"/>
    <dgm:cxn modelId="{98238DA3-05B6-41CC-B469-9C501E6AEEB0}" type="presParOf" srcId="{31DCF3A0-75E5-42F7-8140-ED7FC6EB3669}" destId="{05903CA5-7DC0-402A-9AA9-88E9E0B7FF9B}" srcOrd="1" destOrd="0" presId="urn:microsoft.com/office/officeart/2005/8/layout/lProcess2"/>
    <dgm:cxn modelId="{7735650D-9D20-45BC-95DA-0BEFDE4B970B}" type="presParOf" srcId="{31DCF3A0-75E5-42F7-8140-ED7FC6EB3669}" destId="{8765E246-F9DC-4709-9BB4-4CAB83A8B966}" srcOrd="2" destOrd="0" presId="urn:microsoft.com/office/officeart/2005/8/layout/lProcess2"/>
    <dgm:cxn modelId="{89E5C2D2-2724-4CB6-B311-809C98E7D231}" type="presParOf" srcId="{8765E246-F9DC-4709-9BB4-4CAB83A8B966}" destId="{0A87452C-4AFC-495F-8D4C-75C8343222D8}" srcOrd="0" destOrd="0" presId="urn:microsoft.com/office/officeart/2005/8/layout/lProcess2"/>
    <dgm:cxn modelId="{31C3D4C9-684D-47DD-B36B-8C8E6B4A7CFF}" type="presParOf" srcId="{0A87452C-4AFC-495F-8D4C-75C8343222D8}" destId="{EE33E8C8-0371-4AAF-BF22-B34351F36260}" srcOrd="0" destOrd="0" presId="urn:microsoft.com/office/officeart/2005/8/layout/lProcess2"/>
    <dgm:cxn modelId="{3B554322-A97B-429B-8748-215AA70E87E4}" type="presParOf" srcId="{0A87452C-4AFC-495F-8D4C-75C8343222D8}" destId="{E5B30086-609B-4632-9D79-F050A4AF4485}" srcOrd="1" destOrd="0" presId="urn:microsoft.com/office/officeart/2005/8/layout/lProcess2"/>
    <dgm:cxn modelId="{2DD7C7FA-A458-4B8E-B6F0-131E84569D6F}" type="presParOf" srcId="{0A87452C-4AFC-495F-8D4C-75C8343222D8}" destId="{1B369890-8FA7-4174-B8AF-EFF185390156}" srcOrd="2" destOrd="0" presId="urn:microsoft.com/office/officeart/2005/8/layout/lProcess2"/>
    <dgm:cxn modelId="{7F11925F-61BA-4159-A481-F09EF313AE59}" type="presParOf" srcId="{0A87452C-4AFC-495F-8D4C-75C8343222D8}" destId="{8FBBFA37-8787-407B-AF35-EB0A730AC84F}" srcOrd="3" destOrd="0" presId="urn:microsoft.com/office/officeart/2005/8/layout/lProcess2"/>
    <dgm:cxn modelId="{988D08C9-7BD1-41E8-8C7D-75C81E7D1271}" type="presParOf" srcId="{0A87452C-4AFC-495F-8D4C-75C8343222D8}" destId="{FC78BBAA-E9ED-45D2-912E-F2BB260BF2D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42E6F-396C-4CCB-B9B2-6CB6CA35B654}" type="doc">
      <dgm:prSet loTypeId="urn:microsoft.com/office/officeart/2005/8/layout/cycle7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ED598A1-94F8-4A93-86C9-4F221A200575}">
      <dgm:prSet phldrT="[Текст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Распоряжение ДОО ТО </a:t>
          </a:r>
          <a:r>
            <a:rPr lang="ru-RU" b="1" dirty="0" smtClean="0"/>
            <a:t>№</a:t>
          </a:r>
          <a:r>
            <a:rPr lang="en-US" b="1" dirty="0" smtClean="0"/>
            <a:t>327</a:t>
          </a:r>
          <a:r>
            <a:rPr lang="ru-RU" b="1" dirty="0" smtClean="0"/>
            <a:t>-р </a:t>
          </a:r>
          <a:r>
            <a:rPr lang="ru-RU" b="1" dirty="0" smtClean="0"/>
            <a:t>от </a:t>
          </a:r>
          <a:r>
            <a:rPr lang="ru-RU" b="1" dirty="0" smtClean="0"/>
            <a:t>1</a:t>
          </a:r>
          <a:r>
            <a:rPr lang="en-US" b="1" dirty="0" smtClean="0"/>
            <a:t>0</a:t>
          </a:r>
          <a:r>
            <a:rPr lang="ru-RU" b="1" dirty="0" smtClean="0"/>
            <a:t>.0</a:t>
          </a:r>
          <a:r>
            <a:rPr lang="en-US" b="1" dirty="0" smtClean="0"/>
            <a:t>5</a:t>
          </a:r>
          <a:r>
            <a:rPr lang="ru-RU" b="1" dirty="0" smtClean="0"/>
            <a:t>.201</a:t>
          </a:r>
          <a:r>
            <a:rPr lang="en-US" b="1" dirty="0" smtClean="0"/>
            <a:t>7</a:t>
          </a:r>
          <a:endParaRPr lang="ru-RU" b="1" dirty="0" smtClean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 утверждении составов предметных комиссий Томской области по проведению государственной итоговой аттестации </a:t>
          </a:r>
          <a:br>
            <a:rPr lang="ru-RU" dirty="0" smtClean="0"/>
          </a:br>
          <a:r>
            <a:rPr lang="ru-RU" dirty="0" smtClean="0"/>
            <a:t>по образовательным программам основного общего образования в 2017 году</a:t>
          </a:r>
          <a:endParaRPr lang="ru-RU" dirty="0"/>
        </a:p>
      </dgm:t>
    </dgm:pt>
    <dgm:pt modelId="{67173298-6CB3-46E4-A485-48E272C91AAB}" type="parTrans" cxnId="{E13414C1-C806-4A70-981E-7E228190DF2B}">
      <dgm:prSet/>
      <dgm:spPr/>
      <dgm:t>
        <a:bodyPr/>
        <a:lstStyle/>
        <a:p>
          <a:endParaRPr lang="ru-RU"/>
        </a:p>
      </dgm:t>
    </dgm:pt>
    <dgm:pt modelId="{3B7D4E15-1C1F-4483-8044-2D5772A19E14}" type="sibTrans" cxnId="{E13414C1-C806-4A70-981E-7E228190DF2B}">
      <dgm:prSet/>
      <dgm:spPr/>
      <dgm:t>
        <a:bodyPr/>
        <a:lstStyle/>
        <a:p>
          <a:endParaRPr lang="ru-RU"/>
        </a:p>
      </dgm:t>
    </dgm:pt>
    <dgm:pt modelId="{BDA19AA1-6908-486E-9E9C-003F7986BFA2}" type="pres">
      <dgm:prSet presAssocID="{37942E6F-396C-4CCB-B9B2-6CB6CA35B6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4A72C-F498-42D5-B5A9-C33940A9D295}" type="pres">
      <dgm:prSet presAssocID="{3ED598A1-94F8-4A93-86C9-4F221A200575}" presName="node" presStyleLbl="node1" presStyleIdx="0" presStyleCnt="1" custScaleX="360563" custScaleY="314584" custRadScaleRad="100077" custRadScaleInc="-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414C1-C806-4A70-981E-7E228190DF2B}" srcId="{37942E6F-396C-4CCB-B9B2-6CB6CA35B654}" destId="{3ED598A1-94F8-4A93-86C9-4F221A200575}" srcOrd="0" destOrd="0" parTransId="{67173298-6CB3-46E4-A485-48E272C91AAB}" sibTransId="{3B7D4E15-1C1F-4483-8044-2D5772A19E14}"/>
    <dgm:cxn modelId="{BFC8B779-12D2-49AE-A4B9-188B04E598ED}" type="presOf" srcId="{3ED598A1-94F8-4A93-86C9-4F221A200575}" destId="{9D94A72C-F498-42D5-B5A9-C33940A9D295}" srcOrd="0" destOrd="0" presId="urn:microsoft.com/office/officeart/2005/8/layout/cycle7"/>
    <dgm:cxn modelId="{35666AEE-1FFA-41F6-B120-95464E309E61}" type="presOf" srcId="{37942E6F-396C-4CCB-B9B2-6CB6CA35B654}" destId="{BDA19AA1-6908-486E-9E9C-003F7986BFA2}" srcOrd="0" destOrd="0" presId="urn:microsoft.com/office/officeart/2005/8/layout/cycle7"/>
    <dgm:cxn modelId="{6A502CA6-6353-41D2-90E5-AAE38D0CC369}" type="presParOf" srcId="{BDA19AA1-6908-486E-9E9C-003F7986BFA2}" destId="{9D94A72C-F498-42D5-B5A9-C33940A9D29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7BFC36-B991-49D5-9AA2-771313963A3A}" type="doc">
      <dgm:prSet loTypeId="urn:microsoft.com/office/officeart/2005/8/layout/funnel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73833F-616F-42C8-9850-EEAB04FF0048}">
      <dgm:prSet phldrT="[Текст]"/>
      <dgm:spPr/>
      <dgm:t>
        <a:bodyPr/>
        <a:lstStyle/>
        <a:p>
          <a:r>
            <a:rPr lang="ru-RU" b="1" dirty="0" smtClean="0"/>
            <a:t>2 ведущих эксперта</a:t>
          </a:r>
          <a:endParaRPr lang="ru-RU" b="1" dirty="0"/>
        </a:p>
      </dgm:t>
    </dgm:pt>
    <dgm:pt modelId="{5E69188E-58EE-45FE-AE5F-CEF72BA06913}" type="parTrans" cxnId="{5BCE6356-06DA-4344-9557-A64A96392AA4}">
      <dgm:prSet/>
      <dgm:spPr/>
      <dgm:t>
        <a:bodyPr/>
        <a:lstStyle/>
        <a:p>
          <a:endParaRPr lang="ru-RU" b="1"/>
        </a:p>
      </dgm:t>
    </dgm:pt>
    <dgm:pt modelId="{A733E706-184D-4030-A134-12ABC0F2C9EB}" type="sibTrans" cxnId="{5BCE6356-06DA-4344-9557-A64A96392AA4}">
      <dgm:prSet/>
      <dgm:spPr/>
      <dgm:t>
        <a:bodyPr/>
        <a:lstStyle/>
        <a:p>
          <a:endParaRPr lang="ru-RU" b="1"/>
        </a:p>
      </dgm:t>
    </dgm:pt>
    <dgm:pt modelId="{2F57CF8A-E934-4106-A4E7-8621257066E0}">
      <dgm:prSet phldrT="[Текст]"/>
      <dgm:spPr/>
      <dgm:t>
        <a:bodyPr/>
        <a:lstStyle/>
        <a:p>
          <a:r>
            <a:rPr lang="ru-RU" b="1" dirty="0" smtClean="0"/>
            <a:t>12 старших экспертов</a:t>
          </a:r>
          <a:endParaRPr lang="ru-RU" b="1" dirty="0"/>
        </a:p>
      </dgm:t>
    </dgm:pt>
    <dgm:pt modelId="{81EF320F-630F-47E2-8149-801F9A7F3BF5}" type="parTrans" cxnId="{7DFDAA71-FFB8-4A88-A24D-E08CA33AB4AA}">
      <dgm:prSet/>
      <dgm:spPr/>
      <dgm:t>
        <a:bodyPr/>
        <a:lstStyle/>
        <a:p>
          <a:endParaRPr lang="ru-RU" b="1"/>
        </a:p>
      </dgm:t>
    </dgm:pt>
    <dgm:pt modelId="{CBBEF6F7-9173-471D-95BB-8B12A4933867}" type="sibTrans" cxnId="{7DFDAA71-FFB8-4A88-A24D-E08CA33AB4AA}">
      <dgm:prSet/>
      <dgm:spPr/>
      <dgm:t>
        <a:bodyPr/>
        <a:lstStyle/>
        <a:p>
          <a:endParaRPr lang="ru-RU" b="1"/>
        </a:p>
      </dgm:t>
    </dgm:pt>
    <dgm:pt modelId="{E211D955-53AA-4626-92D4-6CFF8DEB7CAD}">
      <dgm:prSet phldrT="[Текст]"/>
      <dgm:spPr/>
      <dgm:t>
        <a:bodyPr/>
        <a:lstStyle/>
        <a:p>
          <a:r>
            <a:rPr lang="ru-RU" b="1" dirty="0" smtClean="0"/>
            <a:t>88 основных экспертов</a:t>
          </a:r>
          <a:endParaRPr lang="ru-RU" b="1" dirty="0"/>
        </a:p>
      </dgm:t>
    </dgm:pt>
    <dgm:pt modelId="{AC6921F2-154B-45E0-B8EC-83E72FF7BCEA}" type="parTrans" cxnId="{10CCF552-D582-40FC-B97B-B7AB6FD5D9FA}">
      <dgm:prSet/>
      <dgm:spPr/>
      <dgm:t>
        <a:bodyPr/>
        <a:lstStyle/>
        <a:p>
          <a:endParaRPr lang="ru-RU" b="1"/>
        </a:p>
      </dgm:t>
    </dgm:pt>
    <dgm:pt modelId="{A6E8CA83-C33C-4838-8178-F38A55555088}" type="sibTrans" cxnId="{10CCF552-D582-40FC-B97B-B7AB6FD5D9FA}">
      <dgm:prSet/>
      <dgm:spPr/>
      <dgm:t>
        <a:bodyPr/>
        <a:lstStyle/>
        <a:p>
          <a:endParaRPr lang="ru-RU" b="1"/>
        </a:p>
      </dgm:t>
    </dgm:pt>
    <dgm:pt modelId="{DCE670FC-6427-448B-AC01-EA0125E7121C}">
      <dgm:prSet phldrT="[Текст]"/>
      <dgm:spPr/>
      <dgm:t>
        <a:bodyPr/>
        <a:lstStyle/>
        <a:p>
          <a:r>
            <a:rPr lang="ru-RU" b="1" dirty="0" smtClean="0"/>
            <a:t>102 эксперта</a:t>
          </a:r>
          <a:endParaRPr lang="ru-RU" b="1" dirty="0"/>
        </a:p>
      </dgm:t>
    </dgm:pt>
    <dgm:pt modelId="{6AC426D8-1C5A-4467-9E0A-4A6917B25B87}" type="parTrans" cxnId="{91DA03E5-81F9-44D7-A373-8696BE7B1801}">
      <dgm:prSet/>
      <dgm:spPr/>
      <dgm:t>
        <a:bodyPr/>
        <a:lstStyle/>
        <a:p>
          <a:endParaRPr lang="ru-RU" b="1"/>
        </a:p>
      </dgm:t>
    </dgm:pt>
    <dgm:pt modelId="{C7208144-5EDF-4F57-935D-35A036D03B00}" type="sibTrans" cxnId="{91DA03E5-81F9-44D7-A373-8696BE7B1801}">
      <dgm:prSet/>
      <dgm:spPr/>
      <dgm:t>
        <a:bodyPr/>
        <a:lstStyle/>
        <a:p>
          <a:endParaRPr lang="ru-RU" b="1"/>
        </a:p>
      </dgm:t>
    </dgm:pt>
    <dgm:pt modelId="{79674CCE-3FBE-4762-9582-11081ABC7CE8}" type="pres">
      <dgm:prSet presAssocID="{967BFC36-B991-49D5-9AA2-771313963A3A}" presName="Name0" presStyleCnt="0">
        <dgm:presLayoutVars>
          <dgm:chMax val="4"/>
          <dgm:resizeHandles val="exact"/>
        </dgm:presLayoutVars>
      </dgm:prSet>
      <dgm:spPr/>
    </dgm:pt>
    <dgm:pt modelId="{4490D4ED-6E56-4EC6-B900-5A9A63B989C6}" type="pres">
      <dgm:prSet presAssocID="{967BFC36-B991-49D5-9AA2-771313963A3A}" presName="ellipse" presStyleLbl="trBgShp" presStyleIdx="0" presStyleCnt="1"/>
      <dgm:spPr/>
    </dgm:pt>
    <dgm:pt modelId="{82CFF866-4330-4945-8884-AA58D44BAD8D}" type="pres">
      <dgm:prSet presAssocID="{967BFC36-B991-49D5-9AA2-771313963A3A}" presName="arrow1" presStyleLbl="fgShp" presStyleIdx="0" presStyleCnt="1"/>
      <dgm:spPr/>
    </dgm:pt>
    <dgm:pt modelId="{8C58F59D-755D-45D3-BBB8-A5D94289F09A}" type="pres">
      <dgm:prSet presAssocID="{967BFC36-B991-49D5-9AA2-771313963A3A}" presName="rectangle" presStyleLbl="revTx" presStyleIdx="0" presStyleCnt="1">
        <dgm:presLayoutVars>
          <dgm:bulletEnabled val="1"/>
        </dgm:presLayoutVars>
      </dgm:prSet>
      <dgm:spPr/>
    </dgm:pt>
    <dgm:pt modelId="{9BC3B136-AD86-4535-9DF1-BE659839BCED}" type="pres">
      <dgm:prSet presAssocID="{2F57CF8A-E934-4106-A4E7-8621257066E0}" presName="item1" presStyleLbl="node1" presStyleIdx="0" presStyleCnt="3">
        <dgm:presLayoutVars>
          <dgm:bulletEnabled val="1"/>
        </dgm:presLayoutVars>
      </dgm:prSet>
      <dgm:spPr/>
    </dgm:pt>
    <dgm:pt modelId="{CC130FA3-6A42-4654-ACC2-94E1D1B1689F}" type="pres">
      <dgm:prSet presAssocID="{E211D955-53AA-4626-92D4-6CFF8DEB7CAD}" presName="item2" presStyleLbl="node1" presStyleIdx="1" presStyleCnt="3">
        <dgm:presLayoutVars>
          <dgm:bulletEnabled val="1"/>
        </dgm:presLayoutVars>
      </dgm:prSet>
      <dgm:spPr/>
    </dgm:pt>
    <dgm:pt modelId="{37D5B3F3-6292-469F-AF77-A34B6F5B3892}" type="pres">
      <dgm:prSet presAssocID="{DCE670FC-6427-448B-AC01-EA0125E7121C}" presName="item3" presStyleLbl="node1" presStyleIdx="2" presStyleCnt="3">
        <dgm:presLayoutVars>
          <dgm:bulletEnabled val="1"/>
        </dgm:presLayoutVars>
      </dgm:prSet>
      <dgm:spPr/>
    </dgm:pt>
    <dgm:pt modelId="{3A7E1DA0-36DC-45E8-B3F9-09436284A50F}" type="pres">
      <dgm:prSet presAssocID="{967BFC36-B991-49D5-9AA2-771313963A3A}" presName="funnel" presStyleLbl="trAlignAcc1" presStyleIdx="0" presStyleCnt="1"/>
      <dgm:spPr/>
    </dgm:pt>
  </dgm:ptLst>
  <dgm:cxnLst>
    <dgm:cxn modelId="{91DA03E5-81F9-44D7-A373-8696BE7B1801}" srcId="{967BFC36-B991-49D5-9AA2-771313963A3A}" destId="{DCE670FC-6427-448B-AC01-EA0125E7121C}" srcOrd="3" destOrd="0" parTransId="{6AC426D8-1C5A-4467-9E0A-4A6917B25B87}" sibTransId="{C7208144-5EDF-4F57-935D-35A036D03B00}"/>
    <dgm:cxn modelId="{10CCF552-D582-40FC-B97B-B7AB6FD5D9FA}" srcId="{967BFC36-B991-49D5-9AA2-771313963A3A}" destId="{E211D955-53AA-4626-92D4-6CFF8DEB7CAD}" srcOrd="2" destOrd="0" parTransId="{AC6921F2-154B-45E0-B8EC-83E72FF7BCEA}" sibTransId="{A6E8CA83-C33C-4838-8178-F38A55555088}"/>
    <dgm:cxn modelId="{7DFDAA71-FFB8-4A88-A24D-E08CA33AB4AA}" srcId="{967BFC36-B991-49D5-9AA2-771313963A3A}" destId="{2F57CF8A-E934-4106-A4E7-8621257066E0}" srcOrd="1" destOrd="0" parTransId="{81EF320F-630F-47E2-8149-801F9A7F3BF5}" sibTransId="{CBBEF6F7-9173-471D-95BB-8B12A4933867}"/>
    <dgm:cxn modelId="{91333A0F-A5C1-44E9-B5BC-BB842EF9273C}" type="presOf" srcId="{2F57CF8A-E934-4106-A4E7-8621257066E0}" destId="{CC130FA3-6A42-4654-ACC2-94E1D1B1689F}" srcOrd="0" destOrd="0" presId="urn:microsoft.com/office/officeart/2005/8/layout/funnel1"/>
    <dgm:cxn modelId="{5BCE6356-06DA-4344-9557-A64A96392AA4}" srcId="{967BFC36-B991-49D5-9AA2-771313963A3A}" destId="{6073833F-616F-42C8-9850-EEAB04FF0048}" srcOrd="0" destOrd="0" parTransId="{5E69188E-58EE-45FE-AE5F-CEF72BA06913}" sibTransId="{A733E706-184D-4030-A134-12ABC0F2C9EB}"/>
    <dgm:cxn modelId="{C05CAE93-4F61-4169-AD04-DA116EBF2765}" type="presOf" srcId="{E211D955-53AA-4626-92D4-6CFF8DEB7CAD}" destId="{9BC3B136-AD86-4535-9DF1-BE659839BCED}" srcOrd="0" destOrd="0" presId="urn:microsoft.com/office/officeart/2005/8/layout/funnel1"/>
    <dgm:cxn modelId="{BB3C652A-97FA-4AD5-9E58-3060103393BD}" type="presOf" srcId="{DCE670FC-6427-448B-AC01-EA0125E7121C}" destId="{8C58F59D-755D-45D3-BBB8-A5D94289F09A}" srcOrd="0" destOrd="0" presId="urn:microsoft.com/office/officeart/2005/8/layout/funnel1"/>
    <dgm:cxn modelId="{243F9B62-0193-4883-A9B1-778FD9D8FB74}" type="presOf" srcId="{6073833F-616F-42C8-9850-EEAB04FF0048}" destId="{37D5B3F3-6292-469F-AF77-A34B6F5B3892}" srcOrd="0" destOrd="0" presId="urn:microsoft.com/office/officeart/2005/8/layout/funnel1"/>
    <dgm:cxn modelId="{E1507835-4D21-488E-A98C-D25D9EB44AC0}" type="presOf" srcId="{967BFC36-B991-49D5-9AA2-771313963A3A}" destId="{79674CCE-3FBE-4762-9582-11081ABC7CE8}" srcOrd="0" destOrd="0" presId="urn:microsoft.com/office/officeart/2005/8/layout/funnel1"/>
    <dgm:cxn modelId="{3B9D9403-0CF3-4C9A-B5BA-43E25E70B11C}" type="presParOf" srcId="{79674CCE-3FBE-4762-9582-11081ABC7CE8}" destId="{4490D4ED-6E56-4EC6-B900-5A9A63B989C6}" srcOrd="0" destOrd="0" presId="urn:microsoft.com/office/officeart/2005/8/layout/funnel1"/>
    <dgm:cxn modelId="{90CE3FD5-9C01-4DF5-B88F-546904C90C3D}" type="presParOf" srcId="{79674CCE-3FBE-4762-9582-11081ABC7CE8}" destId="{82CFF866-4330-4945-8884-AA58D44BAD8D}" srcOrd="1" destOrd="0" presId="urn:microsoft.com/office/officeart/2005/8/layout/funnel1"/>
    <dgm:cxn modelId="{6417E10B-187A-4340-8E10-2E71E290E781}" type="presParOf" srcId="{79674CCE-3FBE-4762-9582-11081ABC7CE8}" destId="{8C58F59D-755D-45D3-BBB8-A5D94289F09A}" srcOrd="2" destOrd="0" presId="urn:microsoft.com/office/officeart/2005/8/layout/funnel1"/>
    <dgm:cxn modelId="{AA41001E-3F89-405B-A2B0-A52AE754463B}" type="presParOf" srcId="{79674CCE-3FBE-4762-9582-11081ABC7CE8}" destId="{9BC3B136-AD86-4535-9DF1-BE659839BCED}" srcOrd="3" destOrd="0" presId="urn:microsoft.com/office/officeart/2005/8/layout/funnel1"/>
    <dgm:cxn modelId="{66E8472E-9D4A-4909-BEAD-4B6071FC4776}" type="presParOf" srcId="{79674CCE-3FBE-4762-9582-11081ABC7CE8}" destId="{CC130FA3-6A42-4654-ACC2-94E1D1B1689F}" srcOrd="4" destOrd="0" presId="urn:microsoft.com/office/officeart/2005/8/layout/funnel1"/>
    <dgm:cxn modelId="{3C25C0A3-7527-4BE6-B8B9-29C1E87EE4D1}" type="presParOf" srcId="{79674CCE-3FBE-4762-9582-11081ABC7CE8}" destId="{37D5B3F3-6292-469F-AF77-A34B6F5B3892}" srcOrd="5" destOrd="0" presId="urn:microsoft.com/office/officeart/2005/8/layout/funnel1"/>
    <dgm:cxn modelId="{B1ED450E-9DB8-43CB-AAB9-B71AED47EA5E}" type="presParOf" srcId="{79674CCE-3FBE-4762-9582-11081ABC7CE8}" destId="{3A7E1DA0-36DC-45E8-B3F9-09436284A50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04BB46-C51C-4F87-A66F-AC45F57C7427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A7472EE-7696-441C-A970-6D21C0D29BB5}">
      <dgm:prSet phldrT="[Текст]"/>
      <dgm:spPr/>
      <dgm:t>
        <a:bodyPr/>
        <a:lstStyle/>
        <a:p>
          <a:r>
            <a:rPr lang="ru-RU" dirty="0" smtClean="0"/>
            <a:t>Участвовали в проверке работ </a:t>
          </a:r>
        </a:p>
        <a:p>
          <a:r>
            <a:rPr lang="ru-RU" dirty="0" smtClean="0"/>
            <a:t>102 эксперта</a:t>
          </a:r>
          <a:endParaRPr lang="ru-RU" dirty="0"/>
        </a:p>
      </dgm:t>
    </dgm:pt>
    <dgm:pt modelId="{A5AE0E47-039C-4599-84FD-C24A7062A559}" type="parTrans" cxnId="{FDE934F0-6341-4688-B32A-99A708D19B27}">
      <dgm:prSet/>
      <dgm:spPr/>
      <dgm:t>
        <a:bodyPr/>
        <a:lstStyle/>
        <a:p>
          <a:endParaRPr lang="ru-RU"/>
        </a:p>
      </dgm:t>
    </dgm:pt>
    <dgm:pt modelId="{E60A3322-C75B-43BA-89FE-E89F8FF7A5AF}" type="sibTrans" cxnId="{FDE934F0-6341-4688-B32A-99A708D19B27}">
      <dgm:prSet/>
      <dgm:spPr/>
      <dgm:t>
        <a:bodyPr/>
        <a:lstStyle/>
        <a:p>
          <a:endParaRPr lang="ru-RU"/>
        </a:p>
      </dgm:t>
    </dgm:pt>
    <dgm:pt modelId="{3882DAE0-C221-4D0C-8B1C-4C4A9DED1E32}">
      <dgm:prSet phldrT="[Текст]"/>
      <dgm:spPr/>
      <dgm:t>
        <a:bodyPr/>
        <a:lstStyle/>
        <a:p>
          <a:r>
            <a:rPr lang="ru-RU" dirty="0" smtClean="0"/>
            <a:t>Привлекались для работы в конфликтной комиссии </a:t>
          </a:r>
        </a:p>
        <a:p>
          <a:r>
            <a:rPr lang="ru-RU" dirty="0" smtClean="0"/>
            <a:t>6 экспертов</a:t>
          </a:r>
          <a:endParaRPr lang="ru-RU" dirty="0"/>
        </a:p>
      </dgm:t>
    </dgm:pt>
    <dgm:pt modelId="{8F77C2B2-07C7-4A65-B440-595731317A1E}" type="parTrans" cxnId="{7EBAE592-51DE-42B5-8470-029BD7C900DE}">
      <dgm:prSet/>
      <dgm:spPr/>
      <dgm:t>
        <a:bodyPr/>
        <a:lstStyle/>
        <a:p>
          <a:endParaRPr lang="ru-RU"/>
        </a:p>
      </dgm:t>
    </dgm:pt>
    <dgm:pt modelId="{836048C5-FF3E-4E3D-AE00-188B1D160989}" type="sibTrans" cxnId="{7EBAE592-51DE-42B5-8470-029BD7C900DE}">
      <dgm:prSet/>
      <dgm:spPr/>
      <dgm:t>
        <a:bodyPr/>
        <a:lstStyle/>
        <a:p>
          <a:endParaRPr lang="ru-RU"/>
        </a:p>
      </dgm:t>
    </dgm:pt>
    <dgm:pt modelId="{AC8A06F5-789D-416F-BB61-EEA767A67786}" type="pres">
      <dgm:prSet presAssocID="{3104BB46-C51C-4F87-A66F-AC45F57C7427}" presName="diagram" presStyleCnt="0">
        <dgm:presLayoutVars>
          <dgm:dir/>
          <dgm:resizeHandles val="exact"/>
        </dgm:presLayoutVars>
      </dgm:prSet>
      <dgm:spPr/>
    </dgm:pt>
    <dgm:pt modelId="{B6435079-C6FB-46AB-B33A-228A146D66D2}" type="pres">
      <dgm:prSet presAssocID="{DA7472EE-7696-441C-A970-6D21C0D29BB5}" presName="node" presStyleLbl="node1" presStyleIdx="0" presStyleCnt="2">
        <dgm:presLayoutVars>
          <dgm:bulletEnabled val="1"/>
        </dgm:presLayoutVars>
      </dgm:prSet>
      <dgm:spPr/>
    </dgm:pt>
    <dgm:pt modelId="{171D15D9-1E5F-4B24-9CF6-3E704CB3931E}" type="pres">
      <dgm:prSet presAssocID="{E60A3322-C75B-43BA-89FE-E89F8FF7A5AF}" presName="sibTrans" presStyleCnt="0"/>
      <dgm:spPr/>
    </dgm:pt>
    <dgm:pt modelId="{50416EA0-5E24-4BD4-AAB6-E3CCE3995A4E}" type="pres">
      <dgm:prSet presAssocID="{3882DAE0-C221-4D0C-8B1C-4C4A9DED1E32}" presName="node" presStyleLbl="node1" presStyleIdx="1" presStyleCnt="2">
        <dgm:presLayoutVars>
          <dgm:bulletEnabled val="1"/>
        </dgm:presLayoutVars>
      </dgm:prSet>
      <dgm:spPr/>
    </dgm:pt>
  </dgm:ptLst>
  <dgm:cxnLst>
    <dgm:cxn modelId="{4742869A-3512-4226-85BF-33A140B471B7}" type="presOf" srcId="{3882DAE0-C221-4D0C-8B1C-4C4A9DED1E32}" destId="{50416EA0-5E24-4BD4-AAB6-E3CCE3995A4E}" srcOrd="0" destOrd="0" presId="urn:microsoft.com/office/officeart/2005/8/layout/default"/>
    <dgm:cxn modelId="{7EBAE592-51DE-42B5-8470-029BD7C900DE}" srcId="{3104BB46-C51C-4F87-A66F-AC45F57C7427}" destId="{3882DAE0-C221-4D0C-8B1C-4C4A9DED1E32}" srcOrd="1" destOrd="0" parTransId="{8F77C2B2-07C7-4A65-B440-595731317A1E}" sibTransId="{836048C5-FF3E-4E3D-AE00-188B1D160989}"/>
    <dgm:cxn modelId="{FDE934F0-6341-4688-B32A-99A708D19B27}" srcId="{3104BB46-C51C-4F87-A66F-AC45F57C7427}" destId="{DA7472EE-7696-441C-A970-6D21C0D29BB5}" srcOrd="0" destOrd="0" parTransId="{A5AE0E47-039C-4599-84FD-C24A7062A559}" sibTransId="{E60A3322-C75B-43BA-89FE-E89F8FF7A5AF}"/>
    <dgm:cxn modelId="{A1C68E6C-2F0A-4508-9473-6638C3EC72C0}" type="presOf" srcId="{DA7472EE-7696-441C-A970-6D21C0D29BB5}" destId="{B6435079-C6FB-46AB-B33A-228A146D66D2}" srcOrd="0" destOrd="0" presId="urn:microsoft.com/office/officeart/2005/8/layout/default"/>
    <dgm:cxn modelId="{C11FC5A3-80D5-4FE7-AF82-D2C1C0C48F52}" type="presOf" srcId="{3104BB46-C51C-4F87-A66F-AC45F57C7427}" destId="{AC8A06F5-789D-416F-BB61-EEA767A67786}" srcOrd="0" destOrd="0" presId="urn:microsoft.com/office/officeart/2005/8/layout/default"/>
    <dgm:cxn modelId="{D62D32E8-E985-45B3-ACF9-56618D6ABC96}" type="presParOf" srcId="{AC8A06F5-789D-416F-BB61-EEA767A67786}" destId="{B6435079-C6FB-46AB-B33A-228A146D66D2}" srcOrd="0" destOrd="0" presId="urn:microsoft.com/office/officeart/2005/8/layout/default"/>
    <dgm:cxn modelId="{E99EFB8B-FDFD-4235-87D5-F554EF58F35E}" type="presParOf" srcId="{AC8A06F5-789D-416F-BB61-EEA767A67786}" destId="{171D15D9-1E5F-4B24-9CF6-3E704CB3931E}" srcOrd="1" destOrd="0" presId="urn:microsoft.com/office/officeart/2005/8/layout/default"/>
    <dgm:cxn modelId="{15D28C99-E0EE-4150-A163-622ECC682D1C}" type="presParOf" srcId="{AC8A06F5-789D-416F-BB61-EEA767A67786}" destId="{50416EA0-5E24-4BD4-AAB6-E3CCE3995A4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7A5E47-B381-4CF9-8653-5687B6688ED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94800F-4086-44C5-814A-04DC11CD7924}">
      <dgm:prSet phldrT="[Текст]"/>
      <dgm:spPr/>
      <dgm:t>
        <a:bodyPr/>
        <a:lstStyle/>
        <a:p>
          <a:r>
            <a:rPr lang="ru-RU" dirty="0" smtClean="0"/>
            <a:t>Председатель ПК</a:t>
          </a:r>
          <a:endParaRPr lang="ru-RU" dirty="0"/>
        </a:p>
      </dgm:t>
    </dgm:pt>
    <dgm:pt modelId="{D42C88BD-41D9-4AB7-8724-ABFED531B507}" type="parTrans" cxnId="{3901BF21-DA8D-4AA3-96DC-87DFC2214E13}">
      <dgm:prSet/>
      <dgm:spPr/>
      <dgm:t>
        <a:bodyPr/>
        <a:lstStyle/>
        <a:p>
          <a:endParaRPr lang="ru-RU"/>
        </a:p>
      </dgm:t>
    </dgm:pt>
    <dgm:pt modelId="{C8CE5DB3-E19F-4A70-B48F-007D30F23198}" type="sibTrans" cxnId="{3901BF21-DA8D-4AA3-96DC-87DFC2214E13}">
      <dgm:prSet/>
      <dgm:spPr/>
      <dgm:t>
        <a:bodyPr/>
        <a:lstStyle/>
        <a:p>
          <a:endParaRPr lang="ru-RU"/>
        </a:p>
      </dgm:t>
    </dgm:pt>
    <dgm:pt modelId="{BDF2F4C2-C288-4764-997F-1B6F3AFA4E11}" type="asst">
      <dgm:prSet phldrT="[Текст]"/>
      <dgm:spPr/>
      <dgm:t>
        <a:bodyPr/>
        <a:lstStyle/>
        <a:p>
          <a:r>
            <a:rPr lang="ru-RU" dirty="0" smtClean="0"/>
            <a:t>Заместитель председателя ПК</a:t>
          </a:r>
          <a:endParaRPr lang="ru-RU" dirty="0"/>
        </a:p>
      </dgm:t>
    </dgm:pt>
    <dgm:pt modelId="{1200BB89-6185-4CCE-A36D-92A39EA65E1A}" type="parTrans" cxnId="{F02DE1DE-1576-42B3-8ADB-0605CB3ECEA3}">
      <dgm:prSet/>
      <dgm:spPr/>
      <dgm:t>
        <a:bodyPr/>
        <a:lstStyle/>
        <a:p>
          <a:endParaRPr lang="ru-RU"/>
        </a:p>
      </dgm:t>
    </dgm:pt>
    <dgm:pt modelId="{1681ADC7-7D00-4585-88DA-92771076A0E4}" type="sibTrans" cxnId="{F02DE1DE-1576-42B3-8ADB-0605CB3ECEA3}">
      <dgm:prSet/>
      <dgm:spPr/>
      <dgm:t>
        <a:bodyPr/>
        <a:lstStyle/>
        <a:p>
          <a:endParaRPr lang="ru-RU"/>
        </a:p>
      </dgm:t>
    </dgm:pt>
    <dgm:pt modelId="{05DC993D-67A4-4926-B169-F1DBC4CCF0C0}">
      <dgm:prSet phldrT="[Текст]"/>
      <dgm:spPr/>
      <dgm:t>
        <a:bodyPr/>
        <a:lstStyle/>
        <a:p>
          <a:r>
            <a:rPr lang="ru-RU" dirty="0" smtClean="0"/>
            <a:t>Руководитель группы</a:t>
          </a:r>
          <a:endParaRPr lang="ru-RU" dirty="0"/>
        </a:p>
      </dgm:t>
    </dgm:pt>
    <dgm:pt modelId="{EB122119-EC1F-4F41-A405-61D252CCAA09}" type="parTrans" cxnId="{C2FD4BA7-1E52-439E-B64A-AC10324971C6}">
      <dgm:prSet/>
      <dgm:spPr/>
      <dgm:t>
        <a:bodyPr/>
        <a:lstStyle/>
        <a:p>
          <a:endParaRPr lang="ru-RU"/>
        </a:p>
      </dgm:t>
    </dgm:pt>
    <dgm:pt modelId="{48B78231-1ED2-4B39-AD1A-19C5472A0E87}" type="sibTrans" cxnId="{C2FD4BA7-1E52-439E-B64A-AC10324971C6}">
      <dgm:prSet/>
      <dgm:spPr/>
      <dgm:t>
        <a:bodyPr/>
        <a:lstStyle/>
        <a:p>
          <a:endParaRPr lang="ru-RU"/>
        </a:p>
      </dgm:t>
    </dgm:pt>
    <dgm:pt modelId="{B365D7ED-318E-425E-A865-7197AECF9637}">
      <dgm:prSet phldrT="[Текст]"/>
      <dgm:spPr/>
      <dgm:t>
        <a:bodyPr/>
        <a:lstStyle/>
        <a:p>
          <a:r>
            <a:rPr lang="ru-RU" dirty="0" smtClean="0"/>
            <a:t>Руководитель группы</a:t>
          </a:r>
          <a:endParaRPr lang="ru-RU" dirty="0"/>
        </a:p>
      </dgm:t>
    </dgm:pt>
    <dgm:pt modelId="{DF6134A3-3866-45BC-A6F8-1A5B62EA1F9C}" type="parTrans" cxnId="{4D10A03A-0F33-4B53-AB3E-DFE8751E819F}">
      <dgm:prSet/>
      <dgm:spPr/>
      <dgm:t>
        <a:bodyPr/>
        <a:lstStyle/>
        <a:p>
          <a:endParaRPr lang="ru-RU"/>
        </a:p>
      </dgm:t>
    </dgm:pt>
    <dgm:pt modelId="{3526623E-A110-441C-A835-542CC3256BD7}" type="sibTrans" cxnId="{4D10A03A-0F33-4B53-AB3E-DFE8751E819F}">
      <dgm:prSet/>
      <dgm:spPr/>
      <dgm:t>
        <a:bodyPr/>
        <a:lstStyle/>
        <a:p>
          <a:endParaRPr lang="ru-RU"/>
        </a:p>
      </dgm:t>
    </dgm:pt>
    <dgm:pt modelId="{4DA767BA-64AB-401B-A58A-A7111BE1E1DE}">
      <dgm:prSet phldrT="[Текст]"/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E0FDE59C-1D50-44C9-953C-A3526717B423}" type="parTrans" cxnId="{4EFCB4FB-F923-4896-A840-19FBAE10274C}">
      <dgm:prSet/>
      <dgm:spPr/>
      <dgm:t>
        <a:bodyPr/>
        <a:lstStyle/>
        <a:p>
          <a:endParaRPr lang="ru-RU"/>
        </a:p>
      </dgm:t>
    </dgm:pt>
    <dgm:pt modelId="{82360A38-9533-4112-A963-3A32E49AF902}" type="sibTrans" cxnId="{4EFCB4FB-F923-4896-A840-19FBAE10274C}">
      <dgm:prSet/>
      <dgm:spPr/>
      <dgm:t>
        <a:bodyPr/>
        <a:lstStyle/>
        <a:p>
          <a:endParaRPr lang="ru-RU"/>
        </a:p>
      </dgm:t>
    </dgm:pt>
    <dgm:pt modelId="{9829053B-3F75-47C5-AB93-80E529430D05}">
      <dgm:prSet phldrT="[Текст]"/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F8C47366-6D69-419A-879E-FD0E54705BE6}" type="parTrans" cxnId="{ACE90EDA-3832-4828-ABAF-BEBE8319C786}">
      <dgm:prSet/>
      <dgm:spPr/>
      <dgm:t>
        <a:bodyPr/>
        <a:lstStyle/>
        <a:p>
          <a:endParaRPr lang="ru-RU"/>
        </a:p>
      </dgm:t>
    </dgm:pt>
    <dgm:pt modelId="{F8468308-CEEF-450A-ABA8-E3D4BB5F9546}" type="sibTrans" cxnId="{ACE90EDA-3832-4828-ABAF-BEBE8319C786}">
      <dgm:prSet/>
      <dgm:spPr/>
      <dgm:t>
        <a:bodyPr/>
        <a:lstStyle/>
        <a:p>
          <a:endParaRPr lang="ru-RU"/>
        </a:p>
      </dgm:t>
    </dgm:pt>
    <dgm:pt modelId="{15C9EAD7-D9A4-484F-A08D-1C5F7C70D95B}">
      <dgm:prSet phldrT="[Текст]"/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B5C4B5E4-5826-4981-AF97-68F116551643}" type="parTrans" cxnId="{A70A3ABE-826E-4F10-BE13-4BD971DE4AAA}">
      <dgm:prSet/>
      <dgm:spPr/>
      <dgm:t>
        <a:bodyPr/>
        <a:lstStyle/>
        <a:p>
          <a:endParaRPr lang="ru-RU"/>
        </a:p>
      </dgm:t>
    </dgm:pt>
    <dgm:pt modelId="{97E0627E-74A8-40F6-BC8B-24550E302B61}" type="sibTrans" cxnId="{A70A3ABE-826E-4F10-BE13-4BD971DE4AAA}">
      <dgm:prSet/>
      <dgm:spPr/>
      <dgm:t>
        <a:bodyPr/>
        <a:lstStyle/>
        <a:p>
          <a:endParaRPr lang="ru-RU"/>
        </a:p>
      </dgm:t>
    </dgm:pt>
    <dgm:pt modelId="{1F085AA8-42AB-44EC-BF59-2FC62C53E73A}">
      <dgm:prSet phldrT="[Текст]"/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C26FF947-385C-4094-BB3B-38F491F51C66}" type="parTrans" cxnId="{8A65F8C4-B848-49BE-8AF8-86088F27AA25}">
      <dgm:prSet/>
      <dgm:spPr/>
      <dgm:t>
        <a:bodyPr/>
        <a:lstStyle/>
        <a:p>
          <a:endParaRPr lang="ru-RU"/>
        </a:p>
      </dgm:t>
    </dgm:pt>
    <dgm:pt modelId="{9A9F6976-6B77-4707-A397-8C6A3069506E}" type="sibTrans" cxnId="{8A65F8C4-B848-49BE-8AF8-86088F27AA25}">
      <dgm:prSet/>
      <dgm:spPr/>
      <dgm:t>
        <a:bodyPr/>
        <a:lstStyle/>
        <a:p>
          <a:endParaRPr lang="ru-RU"/>
        </a:p>
      </dgm:t>
    </dgm:pt>
    <dgm:pt modelId="{302EA0E4-2D80-4A76-AEEF-54F089AC60E2}">
      <dgm:prSet phldrT="[Текст]"/>
      <dgm:spPr/>
      <dgm:t>
        <a:bodyPr/>
        <a:lstStyle/>
        <a:p>
          <a:r>
            <a:rPr lang="ru-RU" dirty="0" smtClean="0"/>
            <a:t>Руководитель группы</a:t>
          </a:r>
          <a:endParaRPr lang="ru-RU" dirty="0"/>
        </a:p>
      </dgm:t>
    </dgm:pt>
    <dgm:pt modelId="{301CFABA-E625-45CC-BA88-EB3178C4AC90}" type="sibTrans" cxnId="{3B268365-D42B-4798-9C59-8B4327FC8864}">
      <dgm:prSet/>
      <dgm:spPr/>
      <dgm:t>
        <a:bodyPr/>
        <a:lstStyle/>
        <a:p>
          <a:endParaRPr lang="ru-RU"/>
        </a:p>
      </dgm:t>
    </dgm:pt>
    <dgm:pt modelId="{4D5A3211-3A54-48CD-A44D-E8C00BD70306}" type="parTrans" cxnId="{3B268365-D42B-4798-9C59-8B4327FC8864}">
      <dgm:prSet/>
      <dgm:spPr/>
      <dgm:t>
        <a:bodyPr/>
        <a:lstStyle/>
        <a:p>
          <a:endParaRPr lang="ru-RU"/>
        </a:p>
      </dgm:t>
    </dgm:pt>
    <dgm:pt modelId="{DCBA41ED-2D02-4991-A988-1DEC1B8741DA}">
      <dgm:prSet phldrT="[Текст]"/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6CE79686-4682-450C-82D8-4A767C318AF5}" type="parTrans" cxnId="{D52B7923-53C4-4DBB-AD58-57E2766BB264}">
      <dgm:prSet/>
      <dgm:spPr/>
      <dgm:t>
        <a:bodyPr/>
        <a:lstStyle/>
        <a:p>
          <a:endParaRPr lang="ru-RU"/>
        </a:p>
      </dgm:t>
    </dgm:pt>
    <dgm:pt modelId="{D8D16B53-A998-4AC6-B2A1-C5E399C4FF66}" type="sibTrans" cxnId="{D52B7923-53C4-4DBB-AD58-57E2766BB264}">
      <dgm:prSet/>
      <dgm:spPr/>
      <dgm:t>
        <a:bodyPr/>
        <a:lstStyle/>
        <a:p>
          <a:endParaRPr lang="ru-RU"/>
        </a:p>
      </dgm:t>
    </dgm:pt>
    <dgm:pt modelId="{097FEAFA-FB0E-4FC9-B8A1-287F8BC71573}">
      <dgm:prSet phldrT="[Текст]"/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E7A7DB2C-65F4-48FC-9D6F-865E83004B21}" type="parTrans" cxnId="{44D5C9A6-4EB1-4569-B0A3-1318EF9022C7}">
      <dgm:prSet/>
      <dgm:spPr/>
      <dgm:t>
        <a:bodyPr/>
        <a:lstStyle/>
        <a:p>
          <a:endParaRPr lang="ru-RU"/>
        </a:p>
      </dgm:t>
    </dgm:pt>
    <dgm:pt modelId="{8D268FA2-C0A7-4928-9EC8-B91EEAF9E35B}" type="sibTrans" cxnId="{44D5C9A6-4EB1-4569-B0A3-1318EF9022C7}">
      <dgm:prSet/>
      <dgm:spPr/>
      <dgm:t>
        <a:bodyPr/>
        <a:lstStyle/>
        <a:p>
          <a:endParaRPr lang="ru-RU"/>
        </a:p>
      </dgm:t>
    </dgm:pt>
    <dgm:pt modelId="{0E4476AA-ED82-4A37-BD7A-31271130DFCA}" type="pres">
      <dgm:prSet presAssocID="{477A5E47-B381-4CF9-8653-5687B6688E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26452A-533E-4725-B05D-1B3A9A06F7B6}" type="pres">
      <dgm:prSet presAssocID="{B694800F-4086-44C5-814A-04DC11CD7924}" presName="hierRoot1" presStyleCnt="0">
        <dgm:presLayoutVars>
          <dgm:hierBranch val="init"/>
        </dgm:presLayoutVars>
      </dgm:prSet>
      <dgm:spPr/>
    </dgm:pt>
    <dgm:pt modelId="{8171871E-B94A-4C01-9726-C982B6BBF8BD}" type="pres">
      <dgm:prSet presAssocID="{B694800F-4086-44C5-814A-04DC11CD7924}" presName="rootComposite1" presStyleCnt="0"/>
      <dgm:spPr/>
    </dgm:pt>
    <dgm:pt modelId="{D60920CA-2D69-45C5-9D3C-29E38E8DFAD7}" type="pres">
      <dgm:prSet presAssocID="{B694800F-4086-44C5-814A-04DC11CD79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E6F4B7-DC93-4479-A696-B6C2C3974DA7}" type="pres">
      <dgm:prSet presAssocID="{B694800F-4086-44C5-814A-04DC11CD7924}" presName="rootConnector1" presStyleLbl="node1" presStyleIdx="0" presStyleCnt="0"/>
      <dgm:spPr/>
    </dgm:pt>
    <dgm:pt modelId="{3212CCD5-06B1-4F56-95AB-BD965FDDD34C}" type="pres">
      <dgm:prSet presAssocID="{B694800F-4086-44C5-814A-04DC11CD7924}" presName="hierChild2" presStyleCnt="0"/>
      <dgm:spPr/>
    </dgm:pt>
    <dgm:pt modelId="{73888830-9126-460E-8BA7-F753F8C4AA0B}" type="pres">
      <dgm:prSet presAssocID="{4D5A3211-3A54-48CD-A44D-E8C00BD70306}" presName="Name64" presStyleLbl="parChTrans1D2" presStyleIdx="0" presStyleCnt="4"/>
      <dgm:spPr/>
    </dgm:pt>
    <dgm:pt modelId="{D40B496F-0DEC-4E0F-AE5E-E513BF29CF2D}" type="pres">
      <dgm:prSet presAssocID="{302EA0E4-2D80-4A76-AEEF-54F089AC60E2}" presName="hierRoot2" presStyleCnt="0">
        <dgm:presLayoutVars>
          <dgm:hierBranch val="init"/>
        </dgm:presLayoutVars>
      </dgm:prSet>
      <dgm:spPr/>
    </dgm:pt>
    <dgm:pt modelId="{5684DD83-18C8-4157-B2CA-F5D3BEC2B473}" type="pres">
      <dgm:prSet presAssocID="{302EA0E4-2D80-4A76-AEEF-54F089AC60E2}" presName="rootComposite" presStyleCnt="0"/>
      <dgm:spPr/>
    </dgm:pt>
    <dgm:pt modelId="{D4D7AB8B-0823-4D7A-8156-1867D0229840}" type="pres">
      <dgm:prSet presAssocID="{302EA0E4-2D80-4A76-AEEF-54F089AC60E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353B90-99F1-475B-A85C-4A766E1CF8BB}" type="pres">
      <dgm:prSet presAssocID="{302EA0E4-2D80-4A76-AEEF-54F089AC60E2}" presName="rootConnector" presStyleLbl="node2" presStyleIdx="0" presStyleCnt="3"/>
      <dgm:spPr/>
    </dgm:pt>
    <dgm:pt modelId="{868D4104-81A0-412C-8956-87B21E00E6ED}" type="pres">
      <dgm:prSet presAssocID="{302EA0E4-2D80-4A76-AEEF-54F089AC60E2}" presName="hierChild4" presStyleCnt="0"/>
      <dgm:spPr/>
    </dgm:pt>
    <dgm:pt modelId="{EEF20E42-AB76-4105-AED3-D7304C9B1CDA}" type="pres">
      <dgm:prSet presAssocID="{E7A7DB2C-65F4-48FC-9D6F-865E83004B21}" presName="Name64" presStyleLbl="parChTrans1D3" presStyleIdx="0" presStyleCnt="6"/>
      <dgm:spPr/>
    </dgm:pt>
    <dgm:pt modelId="{40829D8E-B176-4924-A333-2BB77810A486}" type="pres">
      <dgm:prSet presAssocID="{097FEAFA-FB0E-4FC9-B8A1-287F8BC71573}" presName="hierRoot2" presStyleCnt="0">
        <dgm:presLayoutVars>
          <dgm:hierBranch val="init"/>
        </dgm:presLayoutVars>
      </dgm:prSet>
      <dgm:spPr/>
    </dgm:pt>
    <dgm:pt modelId="{77003D9A-F33F-4EB2-A7A3-281856480E69}" type="pres">
      <dgm:prSet presAssocID="{097FEAFA-FB0E-4FC9-B8A1-287F8BC71573}" presName="rootComposite" presStyleCnt="0"/>
      <dgm:spPr/>
    </dgm:pt>
    <dgm:pt modelId="{54E968EA-0284-42B9-92D3-DFD9DE5866ED}" type="pres">
      <dgm:prSet presAssocID="{097FEAFA-FB0E-4FC9-B8A1-287F8BC71573}" presName="rootText" presStyleLbl="node3" presStyleIdx="0" presStyleCnt="6">
        <dgm:presLayoutVars>
          <dgm:chPref val="3"/>
        </dgm:presLayoutVars>
      </dgm:prSet>
      <dgm:spPr/>
    </dgm:pt>
    <dgm:pt modelId="{71C81897-6C4B-4B6D-8F06-258842BC6100}" type="pres">
      <dgm:prSet presAssocID="{097FEAFA-FB0E-4FC9-B8A1-287F8BC71573}" presName="rootConnector" presStyleLbl="node3" presStyleIdx="0" presStyleCnt="6"/>
      <dgm:spPr/>
    </dgm:pt>
    <dgm:pt modelId="{388BCA4F-7C06-4F03-9E79-34BF3837F1F3}" type="pres">
      <dgm:prSet presAssocID="{097FEAFA-FB0E-4FC9-B8A1-287F8BC71573}" presName="hierChild4" presStyleCnt="0"/>
      <dgm:spPr/>
    </dgm:pt>
    <dgm:pt modelId="{78FF1165-48E6-4167-8E7B-035EF43B3829}" type="pres">
      <dgm:prSet presAssocID="{097FEAFA-FB0E-4FC9-B8A1-287F8BC71573}" presName="hierChild5" presStyleCnt="0"/>
      <dgm:spPr/>
    </dgm:pt>
    <dgm:pt modelId="{3A42F6E3-9977-4C0E-B994-5A639122920A}" type="pres">
      <dgm:prSet presAssocID="{6CE79686-4682-450C-82D8-4A767C318AF5}" presName="Name64" presStyleLbl="parChTrans1D3" presStyleIdx="1" presStyleCnt="6"/>
      <dgm:spPr/>
    </dgm:pt>
    <dgm:pt modelId="{BF3B6415-82DD-40D6-8FFF-5B5EE2BA5FB2}" type="pres">
      <dgm:prSet presAssocID="{DCBA41ED-2D02-4991-A988-1DEC1B8741DA}" presName="hierRoot2" presStyleCnt="0">
        <dgm:presLayoutVars>
          <dgm:hierBranch val="init"/>
        </dgm:presLayoutVars>
      </dgm:prSet>
      <dgm:spPr/>
    </dgm:pt>
    <dgm:pt modelId="{C9D15D14-AB61-4EC7-8F78-12BA24B3AB30}" type="pres">
      <dgm:prSet presAssocID="{DCBA41ED-2D02-4991-A988-1DEC1B8741DA}" presName="rootComposite" presStyleCnt="0"/>
      <dgm:spPr/>
    </dgm:pt>
    <dgm:pt modelId="{168BCCDA-9C29-4754-ADFF-795D6D779943}" type="pres">
      <dgm:prSet presAssocID="{DCBA41ED-2D02-4991-A988-1DEC1B8741D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94F54-A9C5-456E-A108-7AAB690C1BDD}" type="pres">
      <dgm:prSet presAssocID="{DCBA41ED-2D02-4991-A988-1DEC1B8741DA}" presName="rootConnector" presStyleLbl="node3" presStyleIdx="1" presStyleCnt="6"/>
      <dgm:spPr/>
    </dgm:pt>
    <dgm:pt modelId="{D9BB7B5F-733E-442F-8A64-A0B35E2E67AD}" type="pres">
      <dgm:prSet presAssocID="{DCBA41ED-2D02-4991-A988-1DEC1B8741DA}" presName="hierChild4" presStyleCnt="0"/>
      <dgm:spPr/>
    </dgm:pt>
    <dgm:pt modelId="{85FAAF68-157E-42EB-8B8F-1B2BCFABBAC0}" type="pres">
      <dgm:prSet presAssocID="{DCBA41ED-2D02-4991-A988-1DEC1B8741DA}" presName="hierChild5" presStyleCnt="0"/>
      <dgm:spPr/>
    </dgm:pt>
    <dgm:pt modelId="{12674A29-3391-4FF7-AA2B-79EFB0B3E3E3}" type="pres">
      <dgm:prSet presAssocID="{302EA0E4-2D80-4A76-AEEF-54F089AC60E2}" presName="hierChild5" presStyleCnt="0"/>
      <dgm:spPr/>
    </dgm:pt>
    <dgm:pt modelId="{234D7BDB-D42E-4219-97BB-02BC24C01421}" type="pres">
      <dgm:prSet presAssocID="{EB122119-EC1F-4F41-A405-61D252CCAA09}" presName="Name64" presStyleLbl="parChTrans1D2" presStyleIdx="1" presStyleCnt="4"/>
      <dgm:spPr/>
    </dgm:pt>
    <dgm:pt modelId="{8931D3AC-4435-4118-ABA1-AE0435F7D737}" type="pres">
      <dgm:prSet presAssocID="{05DC993D-67A4-4926-B169-F1DBC4CCF0C0}" presName="hierRoot2" presStyleCnt="0">
        <dgm:presLayoutVars>
          <dgm:hierBranch val="init"/>
        </dgm:presLayoutVars>
      </dgm:prSet>
      <dgm:spPr/>
    </dgm:pt>
    <dgm:pt modelId="{941C69FE-C47E-44A9-BF4F-DA8AF95663A7}" type="pres">
      <dgm:prSet presAssocID="{05DC993D-67A4-4926-B169-F1DBC4CCF0C0}" presName="rootComposite" presStyleCnt="0"/>
      <dgm:spPr/>
    </dgm:pt>
    <dgm:pt modelId="{39EDBD4E-8C92-4588-9211-CEB4B07304A5}" type="pres">
      <dgm:prSet presAssocID="{05DC993D-67A4-4926-B169-F1DBC4CCF0C0}" presName="rootText" presStyleLbl="node2" presStyleIdx="1" presStyleCnt="3">
        <dgm:presLayoutVars>
          <dgm:chPref val="3"/>
        </dgm:presLayoutVars>
      </dgm:prSet>
      <dgm:spPr/>
    </dgm:pt>
    <dgm:pt modelId="{5C9FCDD4-6A3F-49F1-A820-E977459C414B}" type="pres">
      <dgm:prSet presAssocID="{05DC993D-67A4-4926-B169-F1DBC4CCF0C0}" presName="rootConnector" presStyleLbl="node2" presStyleIdx="1" presStyleCnt="3"/>
      <dgm:spPr/>
    </dgm:pt>
    <dgm:pt modelId="{48351F51-2959-4DF7-B61D-AF28C8A5C41E}" type="pres">
      <dgm:prSet presAssocID="{05DC993D-67A4-4926-B169-F1DBC4CCF0C0}" presName="hierChild4" presStyleCnt="0"/>
      <dgm:spPr/>
    </dgm:pt>
    <dgm:pt modelId="{1F10BFCA-E7E9-45E4-93EF-4EF307625634}" type="pres">
      <dgm:prSet presAssocID="{C26FF947-385C-4094-BB3B-38F491F51C66}" presName="Name64" presStyleLbl="parChTrans1D3" presStyleIdx="2" presStyleCnt="6"/>
      <dgm:spPr/>
    </dgm:pt>
    <dgm:pt modelId="{CCDF5C3D-CD00-4AAB-BD04-B0694ADB60E6}" type="pres">
      <dgm:prSet presAssocID="{1F085AA8-42AB-44EC-BF59-2FC62C53E73A}" presName="hierRoot2" presStyleCnt="0">
        <dgm:presLayoutVars>
          <dgm:hierBranch val="init"/>
        </dgm:presLayoutVars>
      </dgm:prSet>
      <dgm:spPr/>
    </dgm:pt>
    <dgm:pt modelId="{910E58C8-FADE-4DFF-831F-6C326731825E}" type="pres">
      <dgm:prSet presAssocID="{1F085AA8-42AB-44EC-BF59-2FC62C53E73A}" presName="rootComposite" presStyleCnt="0"/>
      <dgm:spPr/>
    </dgm:pt>
    <dgm:pt modelId="{DC0A48E6-93D0-4AAE-9112-403C3EAFEC68}" type="pres">
      <dgm:prSet presAssocID="{1F085AA8-42AB-44EC-BF59-2FC62C53E73A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A6D06-A325-491A-88CA-1E9A4FFF59CB}" type="pres">
      <dgm:prSet presAssocID="{1F085AA8-42AB-44EC-BF59-2FC62C53E73A}" presName="rootConnector" presStyleLbl="node3" presStyleIdx="2" presStyleCnt="6"/>
      <dgm:spPr/>
    </dgm:pt>
    <dgm:pt modelId="{596B730C-A9C0-4C8C-A028-AACEABBACD84}" type="pres">
      <dgm:prSet presAssocID="{1F085AA8-42AB-44EC-BF59-2FC62C53E73A}" presName="hierChild4" presStyleCnt="0"/>
      <dgm:spPr/>
    </dgm:pt>
    <dgm:pt modelId="{CCE18D32-BB7B-41A2-95CA-86C833F27AFC}" type="pres">
      <dgm:prSet presAssocID="{1F085AA8-42AB-44EC-BF59-2FC62C53E73A}" presName="hierChild5" presStyleCnt="0"/>
      <dgm:spPr/>
    </dgm:pt>
    <dgm:pt modelId="{2BC62AA2-03FA-4243-9A26-79E315CCF774}" type="pres">
      <dgm:prSet presAssocID="{B5C4B5E4-5826-4981-AF97-68F116551643}" presName="Name64" presStyleLbl="parChTrans1D3" presStyleIdx="3" presStyleCnt="6"/>
      <dgm:spPr/>
    </dgm:pt>
    <dgm:pt modelId="{5D68DBBF-AB19-4E61-9B0C-AF4CC66B915B}" type="pres">
      <dgm:prSet presAssocID="{15C9EAD7-D9A4-484F-A08D-1C5F7C70D95B}" presName="hierRoot2" presStyleCnt="0">
        <dgm:presLayoutVars>
          <dgm:hierBranch val="init"/>
        </dgm:presLayoutVars>
      </dgm:prSet>
      <dgm:spPr/>
    </dgm:pt>
    <dgm:pt modelId="{5709062F-69EE-48D3-B21E-7475D2DA05BB}" type="pres">
      <dgm:prSet presAssocID="{15C9EAD7-D9A4-484F-A08D-1C5F7C70D95B}" presName="rootComposite" presStyleCnt="0"/>
      <dgm:spPr/>
    </dgm:pt>
    <dgm:pt modelId="{053D71B0-20CA-4903-A590-71D0DD899B54}" type="pres">
      <dgm:prSet presAssocID="{15C9EAD7-D9A4-484F-A08D-1C5F7C70D95B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D996FF-F3DF-47B9-B121-36AA8A275961}" type="pres">
      <dgm:prSet presAssocID="{15C9EAD7-D9A4-484F-A08D-1C5F7C70D95B}" presName="rootConnector" presStyleLbl="node3" presStyleIdx="3" presStyleCnt="6"/>
      <dgm:spPr/>
    </dgm:pt>
    <dgm:pt modelId="{7E9FDF54-BEE2-4147-8DA2-F856A953AF10}" type="pres">
      <dgm:prSet presAssocID="{15C9EAD7-D9A4-484F-A08D-1C5F7C70D95B}" presName="hierChild4" presStyleCnt="0"/>
      <dgm:spPr/>
    </dgm:pt>
    <dgm:pt modelId="{E513073D-59EA-49E2-B478-488BC3BCA0F8}" type="pres">
      <dgm:prSet presAssocID="{15C9EAD7-D9A4-484F-A08D-1C5F7C70D95B}" presName="hierChild5" presStyleCnt="0"/>
      <dgm:spPr/>
    </dgm:pt>
    <dgm:pt modelId="{9C512BA2-AF90-4698-8A11-592C8B4DB463}" type="pres">
      <dgm:prSet presAssocID="{05DC993D-67A4-4926-B169-F1DBC4CCF0C0}" presName="hierChild5" presStyleCnt="0"/>
      <dgm:spPr/>
    </dgm:pt>
    <dgm:pt modelId="{7C7800DF-9B2C-46A1-AF02-98A2292B9D93}" type="pres">
      <dgm:prSet presAssocID="{DF6134A3-3866-45BC-A6F8-1A5B62EA1F9C}" presName="Name64" presStyleLbl="parChTrans1D2" presStyleIdx="2" presStyleCnt="4"/>
      <dgm:spPr/>
    </dgm:pt>
    <dgm:pt modelId="{79513758-49FB-40A4-A716-4B415B095E3E}" type="pres">
      <dgm:prSet presAssocID="{B365D7ED-318E-425E-A865-7197AECF9637}" presName="hierRoot2" presStyleCnt="0">
        <dgm:presLayoutVars>
          <dgm:hierBranch val="init"/>
        </dgm:presLayoutVars>
      </dgm:prSet>
      <dgm:spPr/>
    </dgm:pt>
    <dgm:pt modelId="{0088ED99-61DB-49CE-A4D8-ECD51FD328C6}" type="pres">
      <dgm:prSet presAssocID="{B365D7ED-318E-425E-A865-7197AECF9637}" presName="rootComposite" presStyleCnt="0"/>
      <dgm:spPr/>
    </dgm:pt>
    <dgm:pt modelId="{502A3E45-6CD5-4903-9608-3E714B16BA70}" type="pres">
      <dgm:prSet presAssocID="{B365D7ED-318E-425E-A865-7197AECF963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31A88-0456-4E5C-9155-92B77CC1229E}" type="pres">
      <dgm:prSet presAssocID="{B365D7ED-318E-425E-A865-7197AECF9637}" presName="rootConnector" presStyleLbl="node2" presStyleIdx="2" presStyleCnt="3"/>
      <dgm:spPr/>
    </dgm:pt>
    <dgm:pt modelId="{FBE93783-3498-4502-9A7D-F7F3E893BBFD}" type="pres">
      <dgm:prSet presAssocID="{B365D7ED-318E-425E-A865-7197AECF9637}" presName="hierChild4" presStyleCnt="0"/>
      <dgm:spPr/>
    </dgm:pt>
    <dgm:pt modelId="{A8AF4BD3-EB53-451D-BA36-DC52721DCC38}" type="pres">
      <dgm:prSet presAssocID="{F8C47366-6D69-419A-879E-FD0E54705BE6}" presName="Name64" presStyleLbl="parChTrans1D3" presStyleIdx="4" presStyleCnt="6"/>
      <dgm:spPr/>
    </dgm:pt>
    <dgm:pt modelId="{25529DF4-44D5-4BAC-8A5E-9CCE2B1724FD}" type="pres">
      <dgm:prSet presAssocID="{9829053B-3F75-47C5-AB93-80E529430D05}" presName="hierRoot2" presStyleCnt="0">
        <dgm:presLayoutVars>
          <dgm:hierBranch val="init"/>
        </dgm:presLayoutVars>
      </dgm:prSet>
      <dgm:spPr/>
    </dgm:pt>
    <dgm:pt modelId="{CC89DC7D-ECAA-470C-A376-22D3D79BBDFB}" type="pres">
      <dgm:prSet presAssocID="{9829053B-3F75-47C5-AB93-80E529430D05}" presName="rootComposite" presStyleCnt="0"/>
      <dgm:spPr/>
    </dgm:pt>
    <dgm:pt modelId="{3B60B914-419F-4548-B49E-93B3570684EA}" type="pres">
      <dgm:prSet presAssocID="{9829053B-3F75-47C5-AB93-80E529430D05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A80D2-B91B-456E-9735-22A42603FE5F}" type="pres">
      <dgm:prSet presAssocID="{9829053B-3F75-47C5-AB93-80E529430D05}" presName="rootConnector" presStyleLbl="node3" presStyleIdx="4" presStyleCnt="6"/>
      <dgm:spPr/>
    </dgm:pt>
    <dgm:pt modelId="{1CCE4F13-A458-459F-8E0D-24547F1E2323}" type="pres">
      <dgm:prSet presAssocID="{9829053B-3F75-47C5-AB93-80E529430D05}" presName="hierChild4" presStyleCnt="0"/>
      <dgm:spPr/>
    </dgm:pt>
    <dgm:pt modelId="{77B54C7C-C88F-4835-A71E-8C07EE83E3B8}" type="pres">
      <dgm:prSet presAssocID="{9829053B-3F75-47C5-AB93-80E529430D05}" presName="hierChild5" presStyleCnt="0"/>
      <dgm:spPr/>
    </dgm:pt>
    <dgm:pt modelId="{D4023A66-D915-45AA-AF7A-7BF8E1A1258D}" type="pres">
      <dgm:prSet presAssocID="{E0FDE59C-1D50-44C9-953C-A3526717B423}" presName="Name64" presStyleLbl="parChTrans1D3" presStyleIdx="5" presStyleCnt="6"/>
      <dgm:spPr/>
    </dgm:pt>
    <dgm:pt modelId="{AC1D2512-9DCE-458C-A40A-1A93792F9761}" type="pres">
      <dgm:prSet presAssocID="{4DA767BA-64AB-401B-A58A-A7111BE1E1DE}" presName="hierRoot2" presStyleCnt="0">
        <dgm:presLayoutVars>
          <dgm:hierBranch val="init"/>
        </dgm:presLayoutVars>
      </dgm:prSet>
      <dgm:spPr/>
    </dgm:pt>
    <dgm:pt modelId="{9EA902B7-FB11-4865-9E4B-A09AD73D83F5}" type="pres">
      <dgm:prSet presAssocID="{4DA767BA-64AB-401B-A58A-A7111BE1E1DE}" presName="rootComposite" presStyleCnt="0"/>
      <dgm:spPr/>
    </dgm:pt>
    <dgm:pt modelId="{86974B9C-C02A-4C49-9079-411B5A071379}" type="pres">
      <dgm:prSet presAssocID="{4DA767BA-64AB-401B-A58A-A7111BE1E1DE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52C802-E44C-4AB8-AAC5-BE781EDBCA90}" type="pres">
      <dgm:prSet presAssocID="{4DA767BA-64AB-401B-A58A-A7111BE1E1DE}" presName="rootConnector" presStyleLbl="node3" presStyleIdx="5" presStyleCnt="6"/>
      <dgm:spPr/>
    </dgm:pt>
    <dgm:pt modelId="{C496576A-8685-47F8-91CF-FDECC79020D7}" type="pres">
      <dgm:prSet presAssocID="{4DA767BA-64AB-401B-A58A-A7111BE1E1DE}" presName="hierChild4" presStyleCnt="0"/>
      <dgm:spPr/>
    </dgm:pt>
    <dgm:pt modelId="{89563620-EC9B-4A8A-9E3F-82B2B43F4D04}" type="pres">
      <dgm:prSet presAssocID="{4DA767BA-64AB-401B-A58A-A7111BE1E1DE}" presName="hierChild5" presStyleCnt="0"/>
      <dgm:spPr/>
    </dgm:pt>
    <dgm:pt modelId="{FFE4291F-3AC4-48BB-9268-B06F3B2673CE}" type="pres">
      <dgm:prSet presAssocID="{B365D7ED-318E-425E-A865-7197AECF9637}" presName="hierChild5" presStyleCnt="0"/>
      <dgm:spPr/>
    </dgm:pt>
    <dgm:pt modelId="{FE9394A0-E9D7-4CDE-BA2F-6DF27585D12C}" type="pres">
      <dgm:prSet presAssocID="{B694800F-4086-44C5-814A-04DC11CD7924}" presName="hierChild3" presStyleCnt="0"/>
      <dgm:spPr/>
    </dgm:pt>
    <dgm:pt modelId="{B5738F13-D33C-48EB-931E-1345F433DCEC}" type="pres">
      <dgm:prSet presAssocID="{1200BB89-6185-4CCE-A36D-92A39EA65E1A}" presName="Name115" presStyleLbl="parChTrans1D2" presStyleIdx="3" presStyleCnt="4"/>
      <dgm:spPr/>
    </dgm:pt>
    <dgm:pt modelId="{7EF873CA-79EF-476C-A5D9-5480D51D7ED6}" type="pres">
      <dgm:prSet presAssocID="{BDF2F4C2-C288-4764-997F-1B6F3AFA4E11}" presName="hierRoot3" presStyleCnt="0">
        <dgm:presLayoutVars>
          <dgm:hierBranch val="init"/>
        </dgm:presLayoutVars>
      </dgm:prSet>
      <dgm:spPr/>
    </dgm:pt>
    <dgm:pt modelId="{018D24C8-2FAB-444D-AB85-BD6F2E32FBD1}" type="pres">
      <dgm:prSet presAssocID="{BDF2F4C2-C288-4764-997F-1B6F3AFA4E11}" presName="rootComposite3" presStyleCnt="0"/>
      <dgm:spPr/>
    </dgm:pt>
    <dgm:pt modelId="{167D800D-C8DF-4D0B-BCAA-28B184C3A34F}" type="pres">
      <dgm:prSet presAssocID="{BDF2F4C2-C288-4764-997F-1B6F3AFA4E11}" presName="rootText3" presStyleLbl="asst1" presStyleIdx="0" presStyleCnt="1">
        <dgm:presLayoutVars>
          <dgm:chPref val="3"/>
        </dgm:presLayoutVars>
      </dgm:prSet>
      <dgm:spPr/>
    </dgm:pt>
    <dgm:pt modelId="{E540B64F-09B5-40E5-8216-E868D9CBF9EC}" type="pres">
      <dgm:prSet presAssocID="{BDF2F4C2-C288-4764-997F-1B6F3AFA4E11}" presName="rootConnector3" presStyleLbl="asst1" presStyleIdx="0" presStyleCnt="1"/>
      <dgm:spPr/>
    </dgm:pt>
    <dgm:pt modelId="{F404BA2E-47A5-4522-8BD4-68537BB0F464}" type="pres">
      <dgm:prSet presAssocID="{BDF2F4C2-C288-4764-997F-1B6F3AFA4E11}" presName="hierChild6" presStyleCnt="0"/>
      <dgm:spPr/>
    </dgm:pt>
    <dgm:pt modelId="{CD6E485B-B156-47B1-BA28-3E8ACC9716EA}" type="pres">
      <dgm:prSet presAssocID="{BDF2F4C2-C288-4764-997F-1B6F3AFA4E11}" presName="hierChild7" presStyleCnt="0"/>
      <dgm:spPr/>
    </dgm:pt>
  </dgm:ptLst>
  <dgm:cxnLst>
    <dgm:cxn modelId="{44D5C9A6-4EB1-4569-B0A3-1318EF9022C7}" srcId="{302EA0E4-2D80-4A76-AEEF-54F089AC60E2}" destId="{097FEAFA-FB0E-4FC9-B8A1-287F8BC71573}" srcOrd="0" destOrd="0" parTransId="{E7A7DB2C-65F4-48FC-9D6F-865E83004B21}" sibTransId="{8D268FA2-C0A7-4928-9EC8-B91EEAF9E35B}"/>
    <dgm:cxn modelId="{0C31F3D7-56EC-43BF-97BC-BA001D1B3E8A}" type="presOf" srcId="{DCBA41ED-2D02-4991-A988-1DEC1B8741DA}" destId="{168BCCDA-9C29-4754-ADFF-795D6D779943}" srcOrd="0" destOrd="0" presId="urn:microsoft.com/office/officeart/2009/3/layout/HorizontalOrganizationChart"/>
    <dgm:cxn modelId="{3D6368CF-16DD-40C3-96FE-220C3BC43F98}" type="presOf" srcId="{097FEAFA-FB0E-4FC9-B8A1-287F8BC71573}" destId="{54E968EA-0284-42B9-92D3-DFD9DE5866ED}" srcOrd="0" destOrd="0" presId="urn:microsoft.com/office/officeart/2009/3/layout/HorizontalOrganizationChart"/>
    <dgm:cxn modelId="{0044D48E-979D-402D-B592-720C5E3CD9DC}" type="presOf" srcId="{B694800F-4086-44C5-814A-04DC11CD7924}" destId="{8CE6F4B7-DC93-4479-A696-B6C2C3974DA7}" srcOrd="1" destOrd="0" presId="urn:microsoft.com/office/officeart/2009/3/layout/HorizontalOrganizationChart"/>
    <dgm:cxn modelId="{E134C220-0622-4B45-ADD8-7AE20D0119A5}" type="presOf" srcId="{302EA0E4-2D80-4A76-AEEF-54F089AC60E2}" destId="{D4D7AB8B-0823-4D7A-8156-1867D0229840}" srcOrd="0" destOrd="0" presId="urn:microsoft.com/office/officeart/2009/3/layout/HorizontalOrganizationChart"/>
    <dgm:cxn modelId="{ACE90EDA-3832-4828-ABAF-BEBE8319C786}" srcId="{B365D7ED-318E-425E-A865-7197AECF9637}" destId="{9829053B-3F75-47C5-AB93-80E529430D05}" srcOrd="0" destOrd="0" parTransId="{F8C47366-6D69-419A-879E-FD0E54705BE6}" sibTransId="{F8468308-CEEF-450A-ABA8-E3D4BB5F9546}"/>
    <dgm:cxn modelId="{B5172BD0-37BD-40E0-9352-F1091DDBF2D7}" type="presOf" srcId="{C26FF947-385C-4094-BB3B-38F491F51C66}" destId="{1F10BFCA-E7E9-45E4-93EF-4EF307625634}" srcOrd="0" destOrd="0" presId="urn:microsoft.com/office/officeart/2009/3/layout/HorizontalOrganizationChart"/>
    <dgm:cxn modelId="{6C9F5063-2237-48A8-AE39-0AEED2E90695}" type="presOf" srcId="{F8C47366-6D69-419A-879E-FD0E54705BE6}" destId="{A8AF4BD3-EB53-451D-BA36-DC52721DCC38}" srcOrd="0" destOrd="0" presId="urn:microsoft.com/office/officeart/2009/3/layout/HorizontalOrganizationChart"/>
    <dgm:cxn modelId="{4EFCB4FB-F923-4896-A840-19FBAE10274C}" srcId="{B365D7ED-318E-425E-A865-7197AECF9637}" destId="{4DA767BA-64AB-401B-A58A-A7111BE1E1DE}" srcOrd="1" destOrd="0" parTransId="{E0FDE59C-1D50-44C9-953C-A3526717B423}" sibTransId="{82360A38-9533-4112-A963-3A32E49AF902}"/>
    <dgm:cxn modelId="{470B71E4-60E6-4E4D-9FD8-C2FAC3680398}" type="presOf" srcId="{477A5E47-B381-4CF9-8653-5687B6688ED4}" destId="{0E4476AA-ED82-4A37-BD7A-31271130DFCA}" srcOrd="0" destOrd="0" presId="urn:microsoft.com/office/officeart/2009/3/layout/HorizontalOrganizationChart"/>
    <dgm:cxn modelId="{9689B05A-08AE-4868-AFA9-10B30410D32D}" type="presOf" srcId="{E0FDE59C-1D50-44C9-953C-A3526717B423}" destId="{D4023A66-D915-45AA-AF7A-7BF8E1A1258D}" srcOrd="0" destOrd="0" presId="urn:microsoft.com/office/officeart/2009/3/layout/HorizontalOrganizationChart"/>
    <dgm:cxn modelId="{6D1E4506-5645-43FA-9E76-D24CC80FC4F3}" type="presOf" srcId="{097FEAFA-FB0E-4FC9-B8A1-287F8BC71573}" destId="{71C81897-6C4B-4B6D-8F06-258842BC6100}" srcOrd="1" destOrd="0" presId="urn:microsoft.com/office/officeart/2009/3/layout/HorizontalOrganizationChart"/>
    <dgm:cxn modelId="{5A1436E0-9873-4EBF-999F-9FC0B91ECFB2}" type="presOf" srcId="{E7A7DB2C-65F4-48FC-9D6F-865E83004B21}" destId="{EEF20E42-AB76-4105-AED3-D7304C9B1CDA}" srcOrd="0" destOrd="0" presId="urn:microsoft.com/office/officeart/2009/3/layout/HorizontalOrganizationChart"/>
    <dgm:cxn modelId="{3B268365-D42B-4798-9C59-8B4327FC8864}" srcId="{B694800F-4086-44C5-814A-04DC11CD7924}" destId="{302EA0E4-2D80-4A76-AEEF-54F089AC60E2}" srcOrd="1" destOrd="0" parTransId="{4D5A3211-3A54-48CD-A44D-E8C00BD70306}" sibTransId="{301CFABA-E625-45CC-BA88-EB3178C4AC90}"/>
    <dgm:cxn modelId="{5A56C740-9FFC-4681-B405-EB8BBD9BFCA1}" type="presOf" srcId="{B365D7ED-318E-425E-A865-7197AECF9637}" destId="{502A3E45-6CD5-4903-9608-3E714B16BA70}" srcOrd="0" destOrd="0" presId="urn:microsoft.com/office/officeart/2009/3/layout/HorizontalOrganizationChart"/>
    <dgm:cxn modelId="{B14BA76A-E388-4FEB-8330-04C35F1226C4}" type="presOf" srcId="{6CE79686-4682-450C-82D8-4A767C318AF5}" destId="{3A42F6E3-9977-4C0E-B994-5A639122920A}" srcOrd="0" destOrd="0" presId="urn:microsoft.com/office/officeart/2009/3/layout/HorizontalOrganizationChart"/>
    <dgm:cxn modelId="{ED88433A-D48E-457E-B273-EE0C0982FBF5}" type="presOf" srcId="{15C9EAD7-D9A4-484F-A08D-1C5F7C70D95B}" destId="{51D996FF-F3DF-47B9-B121-36AA8A275961}" srcOrd="1" destOrd="0" presId="urn:microsoft.com/office/officeart/2009/3/layout/HorizontalOrganizationChart"/>
    <dgm:cxn modelId="{6675BE61-9AB3-48FF-AF49-A5D8CB66C93D}" type="presOf" srcId="{15C9EAD7-D9A4-484F-A08D-1C5F7C70D95B}" destId="{053D71B0-20CA-4903-A590-71D0DD899B54}" srcOrd="0" destOrd="0" presId="urn:microsoft.com/office/officeart/2009/3/layout/HorizontalOrganizationChart"/>
    <dgm:cxn modelId="{2A05D19F-B6B9-41C8-834C-285EC737E035}" type="presOf" srcId="{1F085AA8-42AB-44EC-BF59-2FC62C53E73A}" destId="{DC0A48E6-93D0-4AAE-9112-403C3EAFEC68}" srcOrd="0" destOrd="0" presId="urn:microsoft.com/office/officeart/2009/3/layout/HorizontalOrganizationChart"/>
    <dgm:cxn modelId="{E8FC04C7-73F4-49BD-9119-18C16D91FC20}" type="presOf" srcId="{B365D7ED-318E-425E-A865-7197AECF9637}" destId="{E4531A88-0456-4E5C-9155-92B77CC1229E}" srcOrd="1" destOrd="0" presId="urn:microsoft.com/office/officeart/2009/3/layout/HorizontalOrganizationChart"/>
    <dgm:cxn modelId="{7DE16E55-DD36-49E0-AA98-E4DF54418DCE}" type="presOf" srcId="{BDF2F4C2-C288-4764-997F-1B6F3AFA4E11}" destId="{E540B64F-09B5-40E5-8216-E868D9CBF9EC}" srcOrd="1" destOrd="0" presId="urn:microsoft.com/office/officeart/2009/3/layout/HorizontalOrganizationChart"/>
    <dgm:cxn modelId="{D52B7923-53C4-4DBB-AD58-57E2766BB264}" srcId="{302EA0E4-2D80-4A76-AEEF-54F089AC60E2}" destId="{DCBA41ED-2D02-4991-A988-1DEC1B8741DA}" srcOrd="1" destOrd="0" parTransId="{6CE79686-4682-450C-82D8-4A767C318AF5}" sibTransId="{D8D16B53-A998-4AC6-B2A1-C5E399C4FF66}"/>
    <dgm:cxn modelId="{63BD8A10-DF43-49DF-9DDE-2BB2E915235E}" type="presOf" srcId="{1F085AA8-42AB-44EC-BF59-2FC62C53E73A}" destId="{C63A6D06-A325-491A-88CA-1E9A4FFF59CB}" srcOrd="1" destOrd="0" presId="urn:microsoft.com/office/officeart/2009/3/layout/HorizontalOrganizationChart"/>
    <dgm:cxn modelId="{F430563B-1D20-4F56-86C2-9E537852B081}" type="presOf" srcId="{4DA767BA-64AB-401B-A58A-A7111BE1E1DE}" destId="{86974B9C-C02A-4C49-9079-411B5A071379}" srcOrd="0" destOrd="0" presId="urn:microsoft.com/office/officeart/2009/3/layout/HorizontalOrganizationChart"/>
    <dgm:cxn modelId="{E558705B-AA5B-421C-9BCD-693985BA7F37}" type="presOf" srcId="{DF6134A3-3866-45BC-A6F8-1A5B62EA1F9C}" destId="{7C7800DF-9B2C-46A1-AF02-98A2292B9D93}" srcOrd="0" destOrd="0" presId="urn:microsoft.com/office/officeart/2009/3/layout/HorizontalOrganizationChart"/>
    <dgm:cxn modelId="{879BC876-28B1-4CD0-BA3C-C07F4FC149D2}" type="presOf" srcId="{9829053B-3F75-47C5-AB93-80E529430D05}" destId="{E9CA80D2-B91B-456E-9735-22A42603FE5F}" srcOrd="1" destOrd="0" presId="urn:microsoft.com/office/officeart/2009/3/layout/HorizontalOrganizationChart"/>
    <dgm:cxn modelId="{F02DE1DE-1576-42B3-8ADB-0605CB3ECEA3}" srcId="{B694800F-4086-44C5-814A-04DC11CD7924}" destId="{BDF2F4C2-C288-4764-997F-1B6F3AFA4E11}" srcOrd="0" destOrd="0" parTransId="{1200BB89-6185-4CCE-A36D-92A39EA65E1A}" sibTransId="{1681ADC7-7D00-4585-88DA-92771076A0E4}"/>
    <dgm:cxn modelId="{508F7E77-49FB-480C-92E5-22494A55D3E1}" type="presOf" srcId="{DCBA41ED-2D02-4991-A988-1DEC1B8741DA}" destId="{51B94F54-A9C5-456E-A108-7AAB690C1BDD}" srcOrd="1" destOrd="0" presId="urn:microsoft.com/office/officeart/2009/3/layout/HorizontalOrganizationChart"/>
    <dgm:cxn modelId="{8995ACA6-7FFA-412F-8AD4-A5B2C47A100C}" type="presOf" srcId="{9829053B-3F75-47C5-AB93-80E529430D05}" destId="{3B60B914-419F-4548-B49E-93B3570684EA}" srcOrd="0" destOrd="0" presId="urn:microsoft.com/office/officeart/2009/3/layout/HorizontalOrganizationChart"/>
    <dgm:cxn modelId="{A1D38F88-8A75-42D9-A12F-4540225865EC}" type="presOf" srcId="{05DC993D-67A4-4926-B169-F1DBC4CCF0C0}" destId="{39EDBD4E-8C92-4588-9211-CEB4B07304A5}" srcOrd="0" destOrd="0" presId="urn:microsoft.com/office/officeart/2009/3/layout/HorizontalOrganizationChart"/>
    <dgm:cxn modelId="{A70A3ABE-826E-4F10-BE13-4BD971DE4AAA}" srcId="{05DC993D-67A4-4926-B169-F1DBC4CCF0C0}" destId="{15C9EAD7-D9A4-484F-A08D-1C5F7C70D95B}" srcOrd="1" destOrd="0" parTransId="{B5C4B5E4-5826-4981-AF97-68F116551643}" sibTransId="{97E0627E-74A8-40F6-BC8B-24550E302B61}"/>
    <dgm:cxn modelId="{DEE6B175-9034-4024-BABC-2D710FED062B}" type="presOf" srcId="{05DC993D-67A4-4926-B169-F1DBC4CCF0C0}" destId="{5C9FCDD4-6A3F-49F1-A820-E977459C414B}" srcOrd="1" destOrd="0" presId="urn:microsoft.com/office/officeart/2009/3/layout/HorizontalOrganizationChart"/>
    <dgm:cxn modelId="{6CD70D63-3B84-4751-867F-55550C8A088C}" type="presOf" srcId="{B694800F-4086-44C5-814A-04DC11CD7924}" destId="{D60920CA-2D69-45C5-9D3C-29E38E8DFAD7}" srcOrd="0" destOrd="0" presId="urn:microsoft.com/office/officeart/2009/3/layout/HorizontalOrganizationChart"/>
    <dgm:cxn modelId="{4D10A03A-0F33-4B53-AB3E-DFE8751E819F}" srcId="{B694800F-4086-44C5-814A-04DC11CD7924}" destId="{B365D7ED-318E-425E-A865-7197AECF9637}" srcOrd="3" destOrd="0" parTransId="{DF6134A3-3866-45BC-A6F8-1A5B62EA1F9C}" sibTransId="{3526623E-A110-441C-A835-542CC3256BD7}"/>
    <dgm:cxn modelId="{8A65F8C4-B848-49BE-8AF8-86088F27AA25}" srcId="{05DC993D-67A4-4926-B169-F1DBC4CCF0C0}" destId="{1F085AA8-42AB-44EC-BF59-2FC62C53E73A}" srcOrd="0" destOrd="0" parTransId="{C26FF947-385C-4094-BB3B-38F491F51C66}" sibTransId="{9A9F6976-6B77-4707-A397-8C6A3069506E}"/>
    <dgm:cxn modelId="{2DA4B00F-B5AD-44A1-944E-08051A050886}" type="presOf" srcId="{4DA767BA-64AB-401B-A58A-A7111BE1E1DE}" destId="{0452C802-E44C-4AB8-AAC5-BE781EDBCA90}" srcOrd="1" destOrd="0" presId="urn:microsoft.com/office/officeart/2009/3/layout/HorizontalOrganizationChart"/>
    <dgm:cxn modelId="{C5F73315-A024-477F-911E-242321031EE1}" type="presOf" srcId="{1200BB89-6185-4CCE-A36D-92A39EA65E1A}" destId="{B5738F13-D33C-48EB-931E-1345F433DCEC}" srcOrd="0" destOrd="0" presId="urn:microsoft.com/office/officeart/2009/3/layout/HorizontalOrganizationChart"/>
    <dgm:cxn modelId="{EFC4B038-B8BF-4096-9F99-77002AFFA78A}" type="presOf" srcId="{302EA0E4-2D80-4A76-AEEF-54F089AC60E2}" destId="{36353B90-99F1-475B-A85C-4A766E1CF8BB}" srcOrd="1" destOrd="0" presId="urn:microsoft.com/office/officeart/2009/3/layout/HorizontalOrganizationChart"/>
    <dgm:cxn modelId="{A66BEF9C-1FF4-46FF-8A74-7CC205ACBBAF}" type="presOf" srcId="{EB122119-EC1F-4F41-A405-61D252CCAA09}" destId="{234D7BDB-D42E-4219-97BB-02BC24C01421}" srcOrd="0" destOrd="0" presId="urn:microsoft.com/office/officeart/2009/3/layout/HorizontalOrganizationChart"/>
    <dgm:cxn modelId="{C2FD4BA7-1E52-439E-B64A-AC10324971C6}" srcId="{B694800F-4086-44C5-814A-04DC11CD7924}" destId="{05DC993D-67A4-4926-B169-F1DBC4CCF0C0}" srcOrd="2" destOrd="0" parTransId="{EB122119-EC1F-4F41-A405-61D252CCAA09}" sibTransId="{48B78231-1ED2-4B39-AD1A-19C5472A0E87}"/>
    <dgm:cxn modelId="{C86BB0CA-6090-4E3C-8F8B-589D5481CF28}" type="presOf" srcId="{B5C4B5E4-5826-4981-AF97-68F116551643}" destId="{2BC62AA2-03FA-4243-9A26-79E315CCF774}" srcOrd="0" destOrd="0" presId="urn:microsoft.com/office/officeart/2009/3/layout/HorizontalOrganizationChart"/>
    <dgm:cxn modelId="{59C3ED0F-D669-4957-9DC1-BFC83C05FAB2}" type="presOf" srcId="{4D5A3211-3A54-48CD-A44D-E8C00BD70306}" destId="{73888830-9126-460E-8BA7-F753F8C4AA0B}" srcOrd="0" destOrd="0" presId="urn:microsoft.com/office/officeart/2009/3/layout/HorizontalOrganizationChart"/>
    <dgm:cxn modelId="{4B8659DE-B853-4320-AC42-F1BB1AC784AB}" type="presOf" srcId="{BDF2F4C2-C288-4764-997F-1B6F3AFA4E11}" destId="{167D800D-C8DF-4D0B-BCAA-28B184C3A34F}" srcOrd="0" destOrd="0" presId="urn:microsoft.com/office/officeart/2009/3/layout/HorizontalOrganizationChart"/>
    <dgm:cxn modelId="{3901BF21-DA8D-4AA3-96DC-87DFC2214E13}" srcId="{477A5E47-B381-4CF9-8653-5687B6688ED4}" destId="{B694800F-4086-44C5-814A-04DC11CD7924}" srcOrd="0" destOrd="0" parTransId="{D42C88BD-41D9-4AB7-8724-ABFED531B507}" sibTransId="{C8CE5DB3-E19F-4A70-B48F-007D30F23198}"/>
    <dgm:cxn modelId="{D486FF3A-7BDB-4829-8AA0-15D151AE6BD1}" type="presParOf" srcId="{0E4476AA-ED82-4A37-BD7A-31271130DFCA}" destId="{BB26452A-533E-4725-B05D-1B3A9A06F7B6}" srcOrd="0" destOrd="0" presId="urn:microsoft.com/office/officeart/2009/3/layout/HorizontalOrganizationChart"/>
    <dgm:cxn modelId="{BCF3E71D-C228-4BDC-84CD-051E5D9A51C5}" type="presParOf" srcId="{BB26452A-533E-4725-B05D-1B3A9A06F7B6}" destId="{8171871E-B94A-4C01-9726-C982B6BBF8BD}" srcOrd="0" destOrd="0" presId="urn:microsoft.com/office/officeart/2009/3/layout/HorizontalOrganizationChart"/>
    <dgm:cxn modelId="{5A92C4CF-376A-4496-A375-E385CE0837C5}" type="presParOf" srcId="{8171871E-B94A-4C01-9726-C982B6BBF8BD}" destId="{D60920CA-2D69-45C5-9D3C-29E38E8DFAD7}" srcOrd="0" destOrd="0" presId="urn:microsoft.com/office/officeart/2009/3/layout/HorizontalOrganizationChart"/>
    <dgm:cxn modelId="{36A0DDF7-4078-4EF0-9DE1-FFBD96B3C0F6}" type="presParOf" srcId="{8171871E-B94A-4C01-9726-C982B6BBF8BD}" destId="{8CE6F4B7-DC93-4479-A696-B6C2C3974DA7}" srcOrd="1" destOrd="0" presId="urn:microsoft.com/office/officeart/2009/3/layout/HorizontalOrganizationChart"/>
    <dgm:cxn modelId="{A785E938-7FC0-41D8-802A-0A941714C40F}" type="presParOf" srcId="{BB26452A-533E-4725-B05D-1B3A9A06F7B6}" destId="{3212CCD5-06B1-4F56-95AB-BD965FDDD34C}" srcOrd="1" destOrd="0" presId="urn:microsoft.com/office/officeart/2009/3/layout/HorizontalOrganizationChart"/>
    <dgm:cxn modelId="{E87665C6-A6D5-4059-9686-330211039ED2}" type="presParOf" srcId="{3212CCD5-06B1-4F56-95AB-BD965FDDD34C}" destId="{73888830-9126-460E-8BA7-F753F8C4AA0B}" srcOrd="0" destOrd="0" presId="urn:microsoft.com/office/officeart/2009/3/layout/HorizontalOrganizationChart"/>
    <dgm:cxn modelId="{62C02665-1ECB-4688-B928-B7121FA8192B}" type="presParOf" srcId="{3212CCD5-06B1-4F56-95AB-BD965FDDD34C}" destId="{D40B496F-0DEC-4E0F-AE5E-E513BF29CF2D}" srcOrd="1" destOrd="0" presId="urn:microsoft.com/office/officeart/2009/3/layout/HorizontalOrganizationChart"/>
    <dgm:cxn modelId="{152B8B83-EA3D-4113-8E17-BC4400D9CE49}" type="presParOf" srcId="{D40B496F-0DEC-4E0F-AE5E-E513BF29CF2D}" destId="{5684DD83-18C8-4157-B2CA-F5D3BEC2B473}" srcOrd="0" destOrd="0" presId="urn:microsoft.com/office/officeart/2009/3/layout/HorizontalOrganizationChart"/>
    <dgm:cxn modelId="{E7B5B96C-992E-4290-8D24-52129B8DE834}" type="presParOf" srcId="{5684DD83-18C8-4157-B2CA-F5D3BEC2B473}" destId="{D4D7AB8B-0823-4D7A-8156-1867D0229840}" srcOrd="0" destOrd="0" presId="urn:microsoft.com/office/officeart/2009/3/layout/HorizontalOrganizationChart"/>
    <dgm:cxn modelId="{28BAB811-3BA3-4D31-9023-986E19F3CFD6}" type="presParOf" srcId="{5684DD83-18C8-4157-B2CA-F5D3BEC2B473}" destId="{36353B90-99F1-475B-A85C-4A766E1CF8BB}" srcOrd="1" destOrd="0" presId="urn:microsoft.com/office/officeart/2009/3/layout/HorizontalOrganizationChart"/>
    <dgm:cxn modelId="{13000A77-CCEF-4FAA-800C-37C1F606B733}" type="presParOf" srcId="{D40B496F-0DEC-4E0F-AE5E-E513BF29CF2D}" destId="{868D4104-81A0-412C-8956-87B21E00E6ED}" srcOrd="1" destOrd="0" presId="urn:microsoft.com/office/officeart/2009/3/layout/HorizontalOrganizationChart"/>
    <dgm:cxn modelId="{A7FE0B81-B725-4146-8B6B-E97E4687A22F}" type="presParOf" srcId="{868D4104-81A0-412C-8956-87B21E00E6ED}" destId="{EEF20E42-AB76-4105-AED3-D7304C9B1CDA}" srcOrd="0" destOrd="0" presId="urn:microsoft.com/office/officeart/2009/3/layout/HorizontalOrganizationChart"/>
    <dgm:cxn modelId="{E8438C23-28B6-41FE-A3B9-3B4EA9753C4A}" type="presParOf" srcId="{868D4104-81A0-412C-8956-87B21E00E6ED}" destId="{40829D8E-B176-4924-A333-2BB77810A486}" srcOrd="1" destOrd="0" presId="urn:microsoft.com/office/officeart/2009/3/layout/HorizontalOrganizationChart"/>
    <dgm:cxn modelId="{D3D9D929-CE55-46A8-8826-A51778346C31}" type="presParOf" srcId="{40829D8E-B176-4924-A333-2BB77810A486}" destId="{77003D9A-F33F-4EB2-A7A3-281856480E69}" srcOrd="0" destOrd="0" presId="urn:microsoft.com/office/officeart/2009/3/layout/HorizontalOrganizationChart"/>
    <dgm:cxn modelId="{4184DA33-CB1E-4598-AADF-7198D5EE04CF}" type="presParOf" srcId="{77003D9A-F33F-4EB2-A7A3-281856480E69}" destId="{54E968EA-0284-42B9-92D3-DFD9DE5866ED}" srcOrd="0" destOrd="0" presId="urn:microsoft.com/office/officeart/2009/3/layout/HorizontalOrganizationChart"/>
    <dgm:cxn modelId="{BEA88ACF-6D26-4C19-BB89-0B4EA9672F3E}" type="presParOf" srcId="{77003D9A-F33F-4EB2-A7A3-281856480E69}" destId="{71C81897-6C4B-4B6D-8F06-258842BC6100}" srcOrd="1" destOrd="0" presId="urn:microsoft.com/office/officeart/2009/3/layout/HorizontalOrganizationChart"/>
    <dgm:cxn modelId="{F526C07B-40E1-4D04-B9BF-D6DBD5B19BA6}" type="presParOf" srcId="{40829D8E-B176-4924-A333-2BB77810A486}" destId="{388BCA4F-7C06-4F03-9E79-34BF3837F1F3}" srcOrd="1" destOrd="0" presId="urn:microsoft.com/office/officeart/2009/3/layout/HorizontalOrganizationChart"/>
    <dgm:cxn modelId="{F7BE53E5-CB87-49EA-9CA0-57F2943AADE4}" type="presParOf" srcId="{40829D8E-B176-4924-A333-2BB77810A486}" destId="{78FF1165-48E6-4167-8E7B-035EF43B3829}" srcOrd="2" destOrd="0" presId="urn:microsoft.com/office/officeart/2009/3/layout/HorizontalOrganizationChart"/>
    <dgm:cxn modelId="{3B9094FE-0C74-4D4F-B0CC-79417BE83BE3}" type="presParOf" srcId="{868D4104-81A0-412C-8956-87B21E00E6ED}" destId="{3A42F6E3-9977-4C0E-B994-5A639122920A}" srcOrd="2" destOrd="0" presId="urn:microsoft.com/office/officeart/2009/3/layout/HorizontalOrganizationChart"/>
    <dgm:cxn modelId="{DB5E5232-F5D8-4536-98B2-8A58E751FAB7}" type="presParOf" srcId="{868D4104-81A0-412C-8956-87B21E00E6ED}" destId="{BF3B6415-82DD-40D6-8FFF-5B5EE2BA5FB2}" srcOrd="3" destOrd="0" presId="urn:microsoft.com/office/officeart/2009/3/layout/HorizontalOrganizationChart"/>
    <dgm:cxn modelId="{7804031B-436B-45F8-8D27-C99E01322327}" type="presParOf" srcId="{BF3B6415-82DD-40D6-8FFF-5B5EE2BA5FB2}" destId="{C9D15D14-AB61-4EC7-8F78-12BA24B3AB30}" srcOrd="0" destOrd="0" presId="urn:microsoft.com/office/officeart/2009/3/layout/HorizontalOrganizationChart"/>
    <dgm:cxn modelId="{D5145A99-7749-4B48-B565-9E89614EE8C4}" type="presParOf" srcId="{C9D15D14-AB61-4EC7-8F78-12BA24B3AB30}" destId="{168BCCDA-9C29-4754-ADFF-795D6D779943}" srcOrd="0" destOrd="0" presId="urn:microsoft.com/office/officeart/2009/3/layout/HorizontalOrganizationChart"/>
    <dgm:cxn modelId="{A6C7BF32-6522-47C4-BDDA-AFD1C8414CFC}" type="presParOf" srcId="{C9D15D14-AB61-4EC7-8F78-12BA24B3AB30}" destId="{51B94F54-A9C5-456E-A108-7AAB690C1BDD}" srcOrd="1" destOrd="0" presId="urn:microsoft.com/office/officeart/2009/3/layout/HorizontalOrganizationChart"/>
    <dgm:cxn modelId="{1231A8BC-C40E-415B-86A0-11FC8DFFF9F3}" type="presParOf" srcId="{BF3B6415-82DD-40D6-8FFF-5B5EE2BA5FB2}" destId="{D9BB7B5F-733E-442F-8A64-A0B35E2E67AD}" srcOrd="1" destOrd="0" presId="urn:microsoft.com/office/officeart/2009/3/layout/HorizontalOrganizationChart"/>
    <dgm:cxn modelId="{C7B2EEF8-C44C-4D06-84E4-47BB91716953}" type="presParOf" srcId="{BF3B6415-82DD-40D6-8FFF-5B5EE2BA5FB2}" destId="{85FAAF68-157E-42EB-8B8F-1B2BCFABBAC0}" srcOrd="2" destOrd="0" presId="urn:microsoft.com/office/officeart/2009/3/layout/HorizontalOrganizationChart"/>
    <dgm:cxn modelId="{62B24D9E-87A4-4D35-8499-85A91E19B14F}" type="presParOf" srcId="{D40B496F-0DEC-4E0F-AE5E-E513BF29CF2D}" destId="{12674A29-3391-4FF7-AA2B-79EFB0B3E3E3}" srcOrd="2" destOrd="0" presId="urn:microsoft.com/office/officeart/2009/3/layout/HorizontalOrganizationChart"/>
    <dgm:cxn modelId="{2A0F1200-E7AC-42F0-96E1-BA628BC68750}" type="presParOf" srcId="{3212CCD5-06B1-4F56-95AB-BD965FDDD34C}" destId="{234D7BDB-D42E-4219-97BB-02BC24C01421}" srcOrd="2" destOrd="0" presId="urn:microsoft.com/office/officeart/2009/3/layout/HorizontalOrganizationChart"/>
    <dgm:cxn modelId="{87B2B6F9-AF4D-4A6F-87FE-E3717A40AEC1}" type="presParOf" srcId="{3212CCD5-06B1-4F56-95AB-BD965FDDD34C}" destId="{8931D3AC-4435-4118-ABA1-AE0435F7D737}" srcOrd="3" destOrd="0" presId="urn:microsoft.com/office/officeart/2009/3/layout/HorizontalOrganizationChart"/>
    <dgm:cxn modelId="{7CE7F0D1-7898-4E15-A6EB-BCCC14EEB289}" type="presParOf" srcId="{8931D3AC-4435-4118-ABA1-AE0435F7D737}" destId="{941C69FE-C47E-44A9-BF4F-DA8AF95663A7}" srcOrd="0" destOrd="0" presId="urn:microsoft.com/office/officeart/2009/3/layout/HorizontalOrganizationChart"/>
    <dgm:cxn modelId="{4CE526C9-C1D2-4390-A8D6-184C95CBFDD9}" type="presParOf" srcId="{941C69FE-C47E-44A9-BF4F-DA8AF95663A7}" destId="{39EDBD4E-8C92-4588-9211-CEB4B07304A5}" srcOrd="0" destOrd="0" presId="urn:microsoft.com/office/officeart/2009/3/layout/HorizontalOrganizationChart"/>
    <dgm:cxn modelId="{6C701BF5-00E4-471B-845A-AEC9BECE1547}" type="presParOf" srcId="{941C69FE-C47E-44A9-BF4F-DA8AF95663A7}" destId="{5C9FCDD4-6A3F-49F1-A820-E977459C414B}" srcOrd="1" destOrd="0" presId="urn:microsoft.com/office/officeart/2009/3/layout/HorizontalOrganizationChart"/>
    <dgm:cxn modelId="{F00F8001-D14E-441D-82BB-BF4BBB9E922C}" type="presParOf" srcId="{8931D3AC-4435-4118-ABA1-AE0435F7D737}" destId="{48351F51-2959-4DF7-B61D-AF28C8A5C41E}" srcOrd="1" destOrd="0" presId="urn:microsoft.com/office/officeart/2009/3/layout/HorizontalOrganizationChart"/>
    <dgm:cxn modelId="{0D3AAACF-4D92-49BC-955C-5B1EB2AFF63D}" type="presParOf" srcId="{48351F51-2959-4DF7-B61D-AF28C8A5C41E}" destId="{1F10BFCA-E7E9-45E4-93EF-4EF307625634}" srcOrd="0" destOrd="0" presId="urn:microsoft.com/office/officeart/2009/3/layout/HorizontalOrganizationChart"/>
    <dgm:cxn modelId="{F5750F93-B7BC-4EF4-B815-78910ED05076}" type="presParOf" srcId="{48351F51-2959-4DF7-B61D-AF28C8A5C41E}" destId="{CCDF5C3D-CD00-4AAB-BD04-B0694ADB60E6}" srcOrd="1" destOrd="0" presId="urn:microsoft.com/office/officeart/2009/3/layout/HorizontalOrganizationChart"/>
    <dgm:cxn modelId="{0023B21D-B726-4562-85A6-B5A7AAB5162D}" type="presParOf" srcId="{CCDF5C3D-CD00-4AAB-BD04-B0694ADB60E6}" destId="{910E58C8-FADE-4DFF-831F-6C326731825E}" srcOrd="0" destOrd="0" presId="urn:microsoft.com/office/officeart/2009/3/layout/HorizontalOrganizationChart"/>
    <dgm:cxn modelId="{8456B4A3-106C-4C8A-89CE-52F26278B932}" type="presParOf" srcId="{910E58C8-FADE-4DFF-831F-6C326731825E}" destId="{DC0A48E6-93D0-4AAE-9112-403C3EAFEC68}" srcOrd="0" destOrd="0" presId="urn:microsoft.com/office/officeart/2009/3/layout/HorizontalOrganizationChart"/>
    <dgm:cxn modelId="{BFB46FDA-F6FB-425A-A6E6-20CCF2706240}" type="presParOf" srcId="{910E58C8-FADE-4DFF-831F-6C326731825E}" destId="{C63A6D06-A325-491A-88CA-1E9A4FFF59CB}" srcOrd="1" destOrd="0" presId="urn:microsoft.com/office/officeart/2009/3/layout/HorizontalOrganizationChart"/>
    <dgm:cxn modelId="{F7944E18-3457-43A5-B29B-A970BFEAD8F0}" type="presParOf" srcId="{CCDF5C3D-CD00-4AAB-BD04-B0694ADB60E6}" destId="{596B730C-A9C0-4C8C-A028-AACEABBACD84}" srcOrd="1" destOrd="0" presId="urn:microsoft.com/office/officeart/2009/3/layout/HorizontalOrganizationChart"/>
    <dgm:cxn modelId="{CDD2F30A-0443-4E32-A4DB-27A7E85884B7}" type="presParOf" srcId="{CCDF5C3D-CD00-4AAB-BD04-B0694ADB60E6}" destId="{CCE18D32-BB7B-41A2-95CA-86C833F27AFC}" srcOrd="2" destOrd="0" presId="urn:microsoft.com/office/officeart/2009/3/layout/HorizontalOrganizationChart"/>
    <dgm:cxn modelId="{9CE913EA-247E-4621-8DB3-DD2AD81512D6}" type="presParOf" srcId="{48351F51-2959-4DF7-B61D-AF28C8A5C41E}" destId="{2BC62AA2-03FA-4243-9A26-79E315CCF774}" srcOrd="2" destOrd="0" presId="urn:microsoft.com/office/officeart/2009/3/layout/HorizontalOrganizationChart"/>
    <dgm:cxn modelId="{BEDE2F13-2120-4647-9566-377BFE353329}" type="presParOf" srcId="{48351F51-2959-4DF7-B61D-AF28C8A5C41E}" destId="{5D68DBBF-AB19-4E61-9B0C-AF4CC66B915B}" srcOrd="3" destOrd="0" presId="urn:microsoft.com/office/officeart/2009/3/layout/HorizontalOrganizationChart"/>
    <dgm:cxn modelId="{D59E1284-4AED-4F54-B55C-F0C8F8363C45}" type="presParOf" srcId="{5D68DBBF-AB19-4E61-9B0C-AF4CC66B915B}" destId="{5709062F-69EE-48D3-B21E-7475D2DA05BB}" srcOrd="0" destOrd="0" presId="urn:microsoft.com/office/officeart/2009/3/layout/HorizontalOrganizationChart"/>
    <dgm:cxn modelId="{E567037A-F509-45E6-8B66-B28F5423CD61}" type="presParOf" srcId="{5709062F-69EE-48D3-B21E-7475D2DA05BB}" destId="{053D71B0-20CA-4903-A590-71D0DD899B54}" srcOrd="0" destOrd="0" presId="urn:microsoft.com/office/officeart/2009/3/layout/HorizontalOrganizationChart"/>
    <dgm:cxn modelId="{A247BD56-08C0-4408-9752-3E9710B75218}" type="presParOf" srcId="{5709062F-69EE-48D3-B21E-7475D2DA05BB}" destId="{51D996FF-F3DF-47B9-B121-36AA8A275961}" srcOrd="1" destOrd="0" presId="urn:microsoft.com/office/officeart/2009/3/layout/HorizontalOrganizationChart"/>
    <dgm:cxn modelId="{4426961B-2853-4DAF-91C9-15E40FBFC54F}" type="presParOf" srcId="{5D68DBBF-AB19-4E61-9B0C-AF4CC66B915B}" destId="{7E9FDF54-BEE2-4147-8DA2-F856A953AF10}" srcOrd="1" destOrd="0" presId="urn:microsoft.com/office/officeart/2009/3/layout/HorizontalOrganizationChart"/>
    <dgm:cxn modelId="{75B8D5D4-7EC6-4105-B824-8132BB3F3CD6}" type="presParOf" srcId="{5D68DBBF-AB19-4E61-9B0C-AF4CC66B915B}" destId="{E513073D-59EA-49E2-B478-488BC3BCA0F8}" srcOrd="2" destOrd="0" presId="urn:microsoft.com/office/officeart/2009/3/layout/HorizontalOrganizationChart"/>
    <dgm:cxn modelId="{EB7D53B8-7D7C-415A-943D-0923552D5A7F}" type="presParOf" srcId="{8931D3AC-4435-4118-ABA1-AE0435F7D737}" destId="{9C512BA2-AF90-4698-8A11-592C8B4DB463}" srcOrd="2" destOrd="0" presId="urn:microsoft.com/office/officeart/2009/3/layout/HorizontalOrganizationChart"/>
    <dgm:cxn modelId="{9909FA8E-50C8-42FE-8224-CD06C0AAAC23}" type="presParOf" srcId="{3212CCD5-06B1-4F56-95AB-BD965FDDD34C}" destId="{7C7800DF-9B2C-46A1-AF02-98A2292B9D93}" srcOrd="4" destOrd="0" presId="urn:microsoft.com/office/officeart/2009/3/layout/HorizontalOrganizationChart"/>
    <dgm:cxn modelId="{F853D4DA-9346-4CCF-AA8E-96BB6B874640}" type="presParOf" srcId="{3212CCD5-06B1-4F56-95AB-BD965FDDD34C}" destId="{79513758-49FB-40A4-A716-4B415B095E3E}" srcOrd="5" destOrd="0" presId="urn:microsoft.com/office/officeart/2009/3/layout/HorizontalOrganizationChart"/>
    <dgm:cxn modelId="{5C442196-1342-4BF5-A7AB-499082C88EEA}" type="presParOf" srcId="{79513758-49FB-40A4-A716-4B415B095E3E}" destId="{0088ED99-61DB-49CE-A4D8-ECD51FD328C6}" srcOrd="0" destOrd="0" presId="urn:microsoft.com/office/officeart/2009/3/layout/HorizontalOrganizationChart"/>
    <dgm:cxn modelId="{BD5A003B-EA2E-48D5-BDD2-93186A3F502E}" type="presParOf" srcId="{0088ED99-61DB-49CE-A4D8-ECD51FD328C6}" destId="{502A3E45-6CD5-4903-9608-3E714B16BA70}" srcOrd="0" destOrd="0" presId="urn:microsoft.com/office/officeart/2009/3/layout/HorizontalOrganizationChart"/>
    <dgm:cxn modelId="{C765BF83-EF2C-4A75-BAA2-A5EE5E20C582}" type="presParOf" srcId="{0088ED99-61DB-49CE-A4D8-ECD51FD328C6}" destId="{E4531A88-0456-4E5C-9155-92B77CC1229E}" srcOrd="1" destOrd="0" presId="urn:microsoft.com/office/officeart/2009/3/layout/HorizontalOrganizationChart"/>
    <dgm:cxn modelId="{C718D44B-471C-4114-B485-F4094E4EDF7C}" type="presParOf" srcId="{79513758-49FB-40A4-A716-4B415B095E3E}" destId="{FBE93783-3498-4502-9A7D-F7F3E893BBFD}" srcOrd="1" destOrd="0" presId="urn:microsoft.com/office/officeart/2009/3/layout/HorizontalOrganizationChart"/>
    <dgm:cxn modelId="{11DBCA1A-AE5D-4053-9133-C40186CE74FD}" type="presParOf" srcId="{FBE93783-3498-4502-9A7D-F7F3E893BBFD}" destId="{A8AF4BD3-EB53-451D-BA36-DC52721DCC38}" srcOrd="0" destOrd="0" presId="urn:microsoft.com/office/officeart/2009/3/layout/HorizontalOrganizationChart"/>
    <dgm:cxn modelId="{1F76D4C9-DADD-4B57-A30B-00F715EB4EDE}" type="presParOf" srcId="{FBE93783-3498-4502-9A7D-F7F3E893BBFD}" destId="{25529DF4-44D5-4BAC-8A5E-9CCE2B1724FD}" srcOrd="1" destOrd="0" presId="urn:microsoft.com/office/officeart/2009/3/layout/HorizontalOrganizationChart"/>
    <dgm:cxn modelId="{F3947BB7-9B68-4B03-9458-EDE5CD4FC56B}" type="presParOf" srcId="{25529DF4-44D5-4BAC-8A5E-9CCE2B1724FD}" destId="{CC89DC7D-ECAA-470C-A376-22D3D79BBDFB}" srcOrd="0" destOrd="0" presId="urn:microsoft.com/office/officeart/2009/3/layout/HorizontalOrganizationChart"/>
    <dgm:cxn modelId="{65850FE3-7F1D-4042-9E70-B0E377B3A14E}" type="presParOf" srcId="{CC89DC7D-ECAA-470C-A376-22D3D79BBDFB}" destId="{3B60B914-419F-4548-B49E-93B3570684EA}" srcOrd="0" destOrd="0" presId="urn:microsoft.com/office/officeart/2009/3/layout/HorizontalOrganizationChart"/>
    <dgm:cxn modelId="{D8971F0E-3F40-4FC7-AF90-7A242326A900}" type="presParOf" srcId="{CC89DC7D-ECAA-470C-A376-22D3D79BBDFB}" destId="{E9CA80D2-B91B-456E-9735-22A42603FE5F}" srcOrd="1" destOrd="0" presId="urn:microsoft.com/office/officeart/2009/3/layout/HorizontalOrganizationChart"/>
    <dgm:cxn modelId="{5CBDBDCE-3120-432B-9F6C-D0F36D0C601D}" type="presParOf" srcId="{25529DF4-44D5-4BAC-8A5E-9CCE2B1724FD}" destId="{1CCE4F13-A458-459F-8E0D-24547F1E2323}" srcOrd="1" destOrd="0" presId="urn:microsoft.com/office/officeart/2009/3/layout/HorizontalOrganizationChart"/>
    <dgm:cxn modelId="{6531AEFB-FCCE-42B1-92B0-AA624AC7A1EA}" type="presParOf" srcId="{25529DF4-44D5-4BAC-8A5E-9CCE2B1724FD}" destId="{77B54C7C-C88F-4835-A71E-8C07EE83E3B8}" srcOrd="2" destOrd="0" presId="urn:microsoft.com/office/officeart/2009/3/layout/HorizontalOrganizationChart"/>
    <dgm:cxn modelId="{82A79F6E-4235-4A68-8BB6-D65EAD9EA6E6}" type="presParOf" srcId="{FBE93783-3498-4502-9A7D-F7F3E893BBFD}" destId="{D4023A66-D915-45AA-AF7A-7BF8E1A1258D}" srcOrd="2" destOrd="0" presId="urn:microsoft.com/office/officeart/2009/3/layout/HorizontalOrganizationChart"/>
    <dgm:cxn modelId="{98010EE5-8E08-4D19-B887-2A0A81939808}" type="presParOf" srcId="{FBE93783-3498-4502-9A7D-F7F3E893BBFD}" destId="{AC1D2512-9DCE-458C-A40A-1A93792F9761}" srcOrd="3" destOrd="0" presId="urn:microsoft.com/office/officeart/2009/3/layout/HorizontalOrganizationChart"/>
    <dgm:cxn modelId="{FEE75EE0-B858-4743-94AF-A2217E29EEA9}" type="presParOf" srcId="{AC1D2512-9DCE-458C-A40A-1A93792F9761}" destId="{9EA902B7-FB11-4865-9E4B-A09AD73D83F5}" srcOrd="0" destOrd="0" presId="urn:microsoft.com/office/officeart/2009/3/layout/HorizontalOrganizationChart"/>
    <dgm:cxn modelId="{FC020939-1408-43F2-8EFC-DC0C3846476C}" type="presParOf" srcId="{9EA902B7-FB11-4865-9E4B-A09AD73D83F5}" destId="{86974B9C-C02A-4C49-9079-411B5A071379}" srcOrd="0" destOrd="0" presId="urn:microsoft.com/office/officeart/2009/3/layout/HorizontalOrganizationChart"/>
    <dgm:cxn modelId="{7B00BBA8-2347-48B7-8E0F-82120DE45FB7}" type="presParOf" srcId="{9EA902B7-FB11-4865-9E4B-A09AD73D83F5}" destId="{0452C802-E44C-4AB8-AAC5-BE781EDBCA90}" srcOrd="1" destOrd="0" presId="urn:microsoft.com/office/officeart/2009/3/layout/HorizontalOrganizationChart"/>
    <dgm:cxn modelId="{48B59CB6-FC69-4547-B2C7-AAD16CD36F2C}" type="presParOf" srcId="{AC1D2512-9DCE-458C-A40A-1A93792F9761}" destId="{C496576A-8685-47F8-91CF-FDECC79020D7}" srcOrd="1" destOrd="0" presId="urn:microsoft.com/office/officeart/2009/3/layout/HorizontalOrganizationChart"/>
    <dgm:cxn modelId="{EB42AAF2-41C5-4112-A74B-A936385873B5}" type="presParOf" srcId="{AC1D2512-9DCE-458C-A40A-1A93792F9761}" destId="{89563620-EC9B-4A8A-9E3F-82B2B43F4D04}" srcOrd="2" destOrd="0" presId="urn:microsoft.com/office/officeart/2009/3/layout/HorizontalOrganizationChart"/>
    <dgm:cxn modelId="{F8553FC7-D1F7-4897-B1C2-A2208502D3F6}" type="presParOf" srcId="{79513758-49FB-40A4-A716-4B415B095E3E}" destId="{FFE4291F-3AC4-48BB-9268-B06F3B2673CE}" srcOrd="2" destOrd="0" presId="urn:microsoft.com/office/officeart/2009/3/layout/HorizontalOrganizationChart"/>
    <dgm:cxn modelId="{BF8FC60A-CA3B-4609-8659-C6B2D02602A0}" type="presParOf" srcId="{BB26452A-533E-4725-B05D-1B3A9A06F7B6}" destId="{FE9394A0-E9D7-4CDE-BA2F-6DF27585D12C}" srcOrd="2" destOrd="0" presId="urn:microsoft.com/office/officeart/2009/3/layout/HorizontalOrganizationChart"/>
    <dgm:cxn modelId="{2900CA98-998F-4377-A786-04C4D77888E8}" type="presParOf" srcId="{FE9394A0-E9D7-4CDE-BA2F-6DF27585D12C}" destId="{B5738F13-D33C-48EB-931E-1345F433DCEC}" srcOrd="0" destOrd="0" presId="urn:microsoft.com/office/officeart/2009/3/layout/HorizontalOrganizationChart"/>
    <dgm:cxn modelId="{22983F7F-A8FF-43CA-B564-DDEB6E3EE330}" type="presParOf" srcId="{FE9394A0-E9D7-4CDE-BA2F-6DF27585D12C}" destId="{7EF873CA-79EF-476C-A5D9-5480D51D7ED6}" srcOrd="1" destOrd="0" presId="urn:microsoft.com/office/officeart/2009/3/layout/HorizontalOrganizationChart"/>
    <dgm:cxn modelId="{995A46D4-0364-4D34-970A-C5AE797F8B6C}" type="presParOf" srcId="{7EF873CA-79EF-476C-A5D9-5480D51D7ED6}" destId="{018D24C8-2FAB-444D-AB85-BD6F2E32FBD1}" srcOrd="0" destOrd="0" presId="urn:microsoft.com/office/officeart/2009/3/layout/HorizontalOrganizationChart"/>
    <dgm:cxn modelId="{36E84A44-92C7-4654-86F1-BDEFE1E50BE3}" type="presParOf" srcId="{018D24C8-2FAB-444D-AB85-BD6F2E32FBD1}" destId="{167D800D-C8DF-4D0B-BCAA-28B184C3A34F}" srcOrd="0" destOrd="0" presId="urn:microsoft.com/office/officeart/2009/3/layout/HorizontalOrganizationChart"/>
    <dgm:cxn modelId="{B1F4BC84-8A5E-412D-BCCB-C0ADAADDD547}" type="presParOf" srcId="{018D24C8-2FAB-444D-AB85-BD6F2E32FBD1}" destId="{E540B64F-09B5-40E5-8216-E868D9CBF9EC}" srcOrd="1" destOrd="0" presId="urn:microsoft.com/office/officeart/2009/3/layout/HorizontalOrganizationChart"/>
    <dgm:cxn modelId="{D4CDF054-5974-400F-96CB-B0DA9AEDC124}" type="presParOf" srcId="{7EF873CA-79EF-476C-A5D9-5480D51D7ED6}" destId="{F404BA2E-47A5-4522-8BD4-68537BB0F464}" srcOrd="1" destOrd="0" presId="urn:microsoft.com/office/officeart/2009/3/layout/HorizontalOrganizationChart"/>
    <dgm:cxn modelId="{8D319100-5548-44BD-80CD-0F44E5A49F32}" type="presParOf" srcId="{7EF873CA-79EF-476C-A5D9-5480D51D7ED6}" destId="{CD6E485B-B156-47B1-BA28-3E8ACC9716E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48B5BA-8C70-405F-A4C9-D70A0330EA01}" type="doc">
      <dgm:prSet loTypeId="urn:microsoft.com/office/officeart/2005/8/layout/bProcess3" loCatId="process" qsTypeId="urn:microsoft.com/office/officeart/2005/8/quickstyle/simple2" qsCatId="simple" csTypeId="urn:microsoft.com/office/officeart/2005/8/colors/colorful4" csCatId="colorful" phldr="1"/>
      <dgm:spPr/>
    </dgm:pt>
    <dgm:pt modelId="{B984E181-5AE8-4960-8E10-D2156332C421}">
      <dgm:prSet phldrT="[Текст]"/>
      <dgm:spPr/>
      <dgm:t>
        <a:bodyPr/>
        <a:lstStyle/>
        <a:p>
          <a:r>
            <a:rPr lang="ru-RU" dirty="0" smtClean="0"/>
            <a:t> Выработка общих подходов к оцениванию (КПК)</a:t>
          </a:r>
          <a:endParaRPr lang="ru-RU" dirty="0"/>
        </a:p>
      </dgm:t>
    </dgm:pt>
    <dgm:pt modelId="{F69B60F6-3A28-4546-8747-69E80E237AB5}" type="parTrans" cxnId="{CA28156E-F9D5-4E8D-A71E-8842C775D36D}">
      <dgm:prSet/>
      <dgm:spPr/>
      <dgm:t>
        <a:bodyPr/>
        <a:lstStyle/>
        <a:p>
          <a:endParaRPr lang="ru-RU"/>
        </a:p>
      </dgm:t>
    </dgm:pt>
    <dgm:pt modelId="{B2C6CCD1-4C54-4989-9700-84BD679EBDDE}" type="sibTrans" cxnId="{CA28156E-F9D5-4E8D-A71E-8842C775D36D}">
      <dgm:prSet/>
      <dgm:spPr/>
      <dgm:t>
        <a:bodyPr/>
        <a:lstStyle/>
        <a:p>
          <a:endParaRPr lang="ru-RU"/>
        </a:p>
      </dgm:t>
    </dgm:pt>
    <dgm:pt modelId="{3793E4D5-C527-4959-9008-780E6EAAC2C9}">
      <dgm:prSet phldrT="[Текст]"/>
      <dgm:spPr/>
      <dgm:t>
        <a:bodyPr/>
        <a:lstStyle/>
        <a:p>
          <a:r>
            <a:rPr lang="ru-RU" dirty="0" smtClean="0"/>
            <a:t>Согласование подходов к оцениванию развернутых ответов в день получения критериев между председателем ПК и консультантами</a:t>
          </a:r>
          <a:endParaRPr lang="ru-RU" dirty="0"/>
        </a:p>
      </dgm:t>
    </dgm:pt>
    <dgm:pt modelId="{1C9B14C3-30CC-4484-8941-C472E2FC9E2F}" type="parTrans" cxnId="{A87BE992-B7B6-433C-BC84-212516895E4C}">
      <dgm:prSet/>
      <dgm:spPr/>
      <dgm:t>
        <a:bodyPr/>
        <a:lstStyle/>
        <a:p>
          <a:endParaRPr lang="ru-RU"/>
        </a:p>
      </dgm:t>
    </dgm:pt>
    <dgm:pt modelId="{7DAE6264-B2D1-4C1C-B948-A69FD1DF8E93}" type="sibTrans" cxnId="{A87BE992-B7B6-433C-BC84-212516895E4C}">
      <dgm:prSet/>
      <dgm:spPr/>
      <dgm:t>
        <a:bodyPr/>
        <a:lstStyle/>
        <a:p>
          <a:endParaRPr lang="ru-RU"/>
        </a:p>
      </dgm:t>
    </dgm:pt>
    <dgm:pt modelId="{A9113DC6-55FB-47CE-AA76-E1CCFFB7C96F}">
      <dgm:prSet phldrT="[Текст]"/>
      <dgm:spPr/>
      <dgm:t>
        <a:bodyPr/>
        <a:lstStyle/>
        <a:p>
          <a:r>
            <a:rPr lang="ru-RU" dirty="0" smtClean="0"/>
            <a:t>Постановочные семинары для экспертов в день проверки</a:t>
          </a:r>
          <a:endParaRPr lang="ru-RU" dirty="0"/>
        </a:p>
      </dgm:t>
    </dgm:pt>
    <dgm:pt modelId="{BA253A53-56B1-4FE9-982C-4D87A5A2C778}" type="parTrans" cxnId="{45F971F3-99EE-432C-9B89-9ED5A28711B9}">
      <dgm:prSet/>
      <dgm:spPr/>
      <dgm:t>
        <a:bodyPr/>
        <a:lstStyle/>
        <a:p>
          <a:endParaRPr lang="ru-RU"/>
        </a:p>
      </dgm:t>
    </dgm:pt>
    <dgm:pt modelId="{3D86BFBE-5C2A-4361-8746-7E3CEA445FAB}" type="sibTrans" cxnId="{45F971F3-99EE-432C-9B89-9ED5A28711B9}">
      <dgm:prSet/>
      <dgm:spPr/>
      <dgm:t>
        <a:bodyPr/>
        <a:lstStyle/>
        <a:p>
          <a:endParaRPr lang="ru-RU"/>
        </a:p>
      </dgm:t>
    </dgm:pt>
    <dgm:pt modelId="{054DADF2-FDF0-4B85-A023-8191327085B7}">
      <dgm:prSet phldrT="[Текст]"/>
      <dgm:spPr/>
      <dgm:t>
        <a:bodyPr/>
        <a:lstStyle/>
        <a:p>
          <a:r>
            <a:rPr lang="ru-RU" dirty="0" smtClean="0"/>
            <a:t>Дополнительное согласование в ходе проверки при возникновении спорных ситуаций</a:t>
          </a:r>
          <a:endParaRPr lang="ru-RU" dirty="0"/>
        </a:p>
      </dgm:t>
    </dgm:pt>
    <dgm:pt modelId="{5693088C-912E-4806-92E8-8C838E244133}" type="parTrans" cxnId="{52D7B582-C282-46AE-BC6A-59AD201EA1C5}">
      <dgm:prSet/>
      <dgm:spPr/>
      <dgm:t>
        <a:bodyPr/>
        <a:lstStyle/>
        <a:p>
          <a:endParaRPr lang="ru-RU"/>
        </a:p>
      </dgm:t>
    </dgm:pt>
    <dgm:pt modelId="{B9572C6D-030B-41ED-8CBD-A2F46668D0BE}" type="sibTrans" cxnId="{52D7B582-C282-46AE-BC6A-59AD201EA1C5}">
      <dgm:prSet/>
      <dgm:spPr/>
      <dgm:t>
        <a:bodyPr/>
        <a:lstStyle/>
        <a:p>
          <a:endParaRPr lang="ru-RU"/>
        </a:p>
      </dgm:t>
    </dgm:pt>
    <dgm:pt modelId="{E4AA4E3A-0B04-4513-A40D-C110A0D67A2A}" type="pres">
      <dgm:prSet presAssocID="{5B48B5BA-8C70-405F-A4C9-D70A0330EA01}" presName="Name0" presStyleCnt="0">
        <dgm:presLayoutVars>
          <dgm:dir/>
          <dgm:resizeHandles val="exact"/>
        </dgm:presLayoutVars>
      </dgm:prSet>
      <dgm:spPr/>
    </dgm:pt>
    <dgm:pt modelId="{148169D5-C420-45E5-8CB2-45FA3D6F0D84}" type="pres">
      <dgm:prSet presAssocID="{B984E181-5AE8-4960-8E10-D2156332C4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13830-DC4A-4254-90DB-DDEFEA4A9FD6}" type="pres">
      <dgm:prSet presAssocID="{B2C6CCD1-4C54-4989-9700-84BD679EBDDE}" presName="sibTrans" presStyleLbl="sibTrans1D1" presStyleIdx="0" presStyleCnt="3"/>
      <dgm:spPr/>
      <dgm:t>
        <a:bodyPr/>
        <a:lstStyle/>
        <a:p>
          <a:endParaRPr lang="ru-RU"/>
        </a:p>
      </dgm:t>
    </dgm:pt>
    <dgm:pt modelId="{DA11A542-37ED-4C5C-A711-E49B13D42D96}" type="pres">
      <dgm:prSet presAssocID="{B2C6CCD1-4C54-4989-9700-84BD679EBDDE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31DE8296-6655-47E7-B645-82B1B9C27918}" type="pres">
      <dgm:prSet presAssocID="{3793E4D5-C527-4959-9008-780E6EAAC2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B8774-ECCF-4621-8758-3D0FEEC4C25F}" type="pres">
      <dgm:prSet presAssocID="{7DAE6264-B2D1-4C1C-B948-A69FD1DF8E9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2BCDA1E4-7CF4-476E-8644-81036D4E2229}" type="pres">
      <dgm:prSet presAssocID="{7DAE6264-B2D1-4C1C-B948-A69FD1DF8E93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7BE77689-E518-4332-8D5D-52A63FE6D012}" type="pres">
      <dgm:prSet presAssocID="{A9113DC6-55FB-47CE-AA76-E1CCFFB7C9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0204E-4B3A-41F7-9ED4-D0C5CD3AF183}" type="pres">
      <dgm:prSet presAssocID="{3D86BFBE-5C2A-4361-8746-7E3CEA445FAB}" presName="sibTrans" presStyleLbl="sibTrans1D1" presStyleIdx="2" presStyleCnt="3"/>
      <dgm:spPr/>
      <dgm:t>
        <a:bodyPr/>
        <a:lstStyle/>
        <a:p>
          <a:endParaRPr lang="ru-RU"/>
        </a:p>
      </dgm:t>
    </dgm:pt>
    <dgm:pt modelId="{E9C5B015-F390-4F2D-880B-F01C5B1A8249}" type="pres">
      <dgm:prSet presAssocID="{3D86BFBE-5C2A-4361-8746-7E3CEA445FAB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CAACA453-553E-4859-9672-207E02D15990}" type="pres">
      <dgm:prSet presAssocID="{054DADF2-FDF0-4B85-A023-8191327085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D6BD6-BEFA-4BA7-A56E-6389FF9A9B35}" type="presOf" srcId="{7DAE6264-B2D1-4C1C-B948-A69FD1DF8E93}" destId="{2BCDA1E4-7CF4-476E-8644-81036D4E2229}" srcOrd="1" destOrd="0" presId="urn:microsoft.com/office/officeart/2005/8/layout/bProcess3"/>
    <dgm:cxn modelId="{1CFF029C-A92E-45E6-A348-CFA22FB165AE}" type="presOf" srcId="{A9113DC6-55FB-47CE-AA76-E1CCFFB7C96F}" destId="{7BE77689-E518-4332-8D5D-52A63FE6D012}" srcOrd="0" destOrd="0" presId="urn:microsoft.com/office/officeart/2005/8/layout/bProcess3"/>
    <dgm:cxn modelId="{81ADB6BC-5824-47D3-9D06-1E486D284F60}" type="presOf" srcId="{3793E4D5-C527-4959-9008-780E6EAAC2C9}" destId="{31DE8296-6655-47E7-B645-82B1B9C27918}" srcOrd="0" destOrd="0" presId="urn:microsoft.com/office/officeart/2005/8/layout/bProcess3"/>
    <dgm:cxn modelId="{4CB973AF-21CA-425D-8AB0-C59AA724DE6D}" type="presOf" srcId="{B984E181-5AE8-4960-8E10-D2156332C421}" destId="{148169D5-C420-45E5-8CB2-45FA3D6F0D84}" srcOrd="0" destOrd="0" presId="urn:microsoft.com/office/officeart/2005/8/layout/bProcess3"/>
    <dgm:cxn modelId="{500A034C-B7E2-4B0F-B780-FBC42970B923}" type="presOf" srcId="{3D86BFBE-5C2A-4361-8746-7E3CEA445FAB}" destId="{E9C5B015-F390-4F2D-880B-F01C5B1A8249}" srcOrd="1" destOrd="0" presId="urn:microsoft.com/office/officeart/2005/8/layout/bProcess3"/>
    <dgm:cxn modelId="{B24D3C6E-6D54-40B2-848D-6B6B0381AD82}" type="presOf" srcId="{B2C6CCD1-4C54-4989-9700-84BD679EBDDE}" destId="{DA11A542-37ED-4C5C-A711-E49B13D42D96}" srcOrd="1" destOrd="0" presId="urn:microsoft.com/office/officeart/2005/8/layout/bProcess3"/>
    <dgm:cxn modelId="{F8226345-77E9-4B10-84CA-7AAA1FB1F61B}" type="presOf" srcId="{3D86BFBE-5C2A-4361-8746-7E3CEA445FAB}" destId="{8B30204E-4B3A-41F7-9ED4-D0C5CD3AF183}" srcOrd="0" destOrd="0" presId="urn:microsoft.com/office/officeart/2005/8/layout/bProcess3"/>
    <dgm:cxn modelId="{52D7B582-C282-46AE-BC6A-59AD201EA1C5}" srcId="{5B48B5BA-8C70-405F-A4C9-D70A0330EA01}" destId="{054DADF2-FDF0-4B85-A023-8191327085B7}" srcOrd="3" destOrd="0" parTransId="{5693088C-912E-4806-92E8-8C838E244133}" sibTransId="{B9572C6D-030B-41ED-8CBD-A2F46668D0BE}"/>
    <dgm:cxn modelId="{A87BE992-B7B6-433C-BC84-212516895E4C}" srcId="{5B48B5BA-8C70-405F-A4C9-D70A0330EA01}" destId="{3793E4D5-C527-4959-9008-780E6EAAC2C9}" srcOrd="1" destOrd="0" parTransId="{1C9B14C3-30CC-4484-8941-C472E2FC9E2F}" sibTransId="{7DAE6264-B2D1-4C1C-B948-A69FD1DF8E93}"/>
    <dgm:cxn modelId="{CA28156E-F9D5-4E8D-A71E-8842C775D36D}" srcId="{5B48B5BA-8C70-405F-A4C9-D70A0330EA01}" destId="{B984E181-5AE8-4960-8E10-D2156332C421}" srcOrd="0" destOrd="0" parTransId="{F69B60F6-3A28-4546-8747-69E80E237AB5}" sibTransId="{B2C6CCD1-4C54-4989-9700-84BD679EBDDE}"/>
    <dgm:cxn modelId="{36EAABFB-5008-48BD-88AE-57C3F0B5EB27}" type="presOf" srcId="{5B48B5BA-8C70-405F-A4C9-D70A0330EA01}" destId="{E4AA4E3A-0B04-4513-A40D-C110A0D67A2A}" srcOrd="0" destOrd="0" presId="urn:microsoft.com/office/officeart/2005/8/layout/bProcess3"/>
    <dgm:cxn modelId="{ACE447D0-517A-4B7D-916F-D11BE7FF6A7D}" type="presOf" srcId="{B2C6CCD1-4C54-4989-9700-84BD679EBDDE}" destId="{BD413830-DC4A-4254-90DB-DDEFEA4A9FD6}" srcOrd="0" destOrd="0" presId="urn:microsoft.com/office/officeart/2005/8/layout/bProcess3"/>
    <dgm:cxn modelId="{8D0E9096-B883-421D-920B-2006F9926B0D}" type="presOf" srcId="{054DADF2-FDF0-4B85-A023-8191327085B7}" destId="{CAACA453-553E-4859-9672-207E02D15990}" srcOrd="0" destOrd="0" presId="urn:microsoft.com/office/officeart/2005/8/layout/bProcess3"/>
    <dgm:cxn modelId="{00D26745-E38A-4A79-9B09-F6FD653CC2D4}" type="presOf" srcId="{7DAE6264-B2D1-4C1C-B948-A69FD1DF8E93}" destId="{6EAB8774-ECCF-4621-8758-3D0FEEC4C25F}" srcOrd="0" destOrd="0" presId="urn:microsoft.com/office/officeart/2005/8/layout/bProcess3"/>
    <dgm:cxn modelId="{45F971F3-99EE-432C-9B89-9ED5A28711B9}" srcId="{5B48B5BA-8C70-405F-A4C9-D70A0330EA01}" destId="{A9113DC6-55FB-47CE-AA76-E1CCFFB7C96F}" srcOrd="2" destOrd="0" parTransId="{BA253A53-56B1-4FE9-982C-4D87A5A2C778}" sibTransId="{3D86BFBE-5C2A-4361-8746-7E3CEA445FAB}"/>
    <dgm:cxn modelId="{A8AEC757-D27F-4B7E-BBDC-1B08E2810FA3}" type="presParOf" srcId="{E4AA4E3A-0B04-4513-A40D-C110A0D67A2A}" destId="{148169D5-C420-45E5-8CB2-45FA3D6F0D84}" srcOrd="0" destOrd="0" presId="urn:microsoft.com/office/officeart/2005/8/layout/bProcess3"/>
    <dgm:cxn modelId="{AC9160F9-14FB-4D38-BB33-41AF68947678}" type="presParOf" srcId="{E4AA4E3A-0B04-4513-A40D-C110A0D67A2A}" destId="{BD413830-DC4A-4254-90DB-DDEFEA4A9FD6}" srcOrd="1" destOrd="0" presId="urn:microsoft.com/office/officeart/2005/8/layout/bProcess3"/>
    <dgm:cxn modelId="{9E7886E6-E8BE-4495-9822-8EBB9EB77A77}" type="presParOf" srcId="{BD413830-DC4A-4254-90DB-DDEFEA4A9FD6}" destId="{DA11A542-37ED-4C5C-A711-E49B13D42D96}" srcOrd="0" destOrd="0" presId="urn:microsoft.com/office/officeart/2005/8/layout/bProcess3"/>
    <dgm:cxn modelId="{E30F3B8B-F2C8-478B-97D8-CEF251B3A03D}" type="presParOf" srcId="{E4AA4E3A-0B04-4513-A40D-C110A0D67A2A}" destId="{31DE8296-6655-47E7-B645-82B1B9C27918}" srcOrd="2" destOrd="0" presId="urn:microsoft.com/office/officeart/2005/8/layout/bProcess3"/>
    <dgm:cxn modelId="{725D3205-5248-4BFC-BD2D-855F703EAA22}" type="presParOf" srcId="{E4AA4E3A-0B04-4513-A40D-C110A0D67A2A}" destId="{6EAB8774-ECCF-4621-8758-3D0FEEC4C25F}" srcOrd="3" destOrd="0" presId="urn:microsoft.com/office/officeart/2005/8/layout/bProcess3"/>
    <dgm:cxn modelId="{8962B1A3-E0C1-43FE-8C42-94ACDF7D0626}" type="presParOf" srcId="{6EAB8774-ECCF-4621-8758-3D0FEEC4C25F}" destId="{2BCDA1E4-7CF4-476E-8644-81036D4E2229}" srcOrd="0" destOrd="0" presId="urn:microsoft.com/office/officeart/2005/8/layout/bProcess3"/>
    <dgm:cxn modelId="{D075BE9C-9255-420B-B7CF-29858757464A}" type="presParOf" srcId="{E4AA4E3A-0B04-4513-A40D-C110A0D67A2A}" destId="{7BE77689-E518-4332-8D5D-52A63FE6D012}" srcOrd="4" destOrd="0" presId="urn:microsoft.com/office/officeart/2005/8/layout/bProcess3"/>
    <dgm:cxn modelId="{1DB87CF1-B2A1-4E4F-BFD9-454E3DF35F18}" type="presParOf" srcId="{E4AA4E3A-0B04-4513-A40D-C110A0D67A2A}" destId="{8B30204E-4B3A-41F7-9ED4-D0C5CD3AF183}" srcOrd="5" destOrd="0" presId="urn:microsoft.com/office/officeart/2005/8/layout/bProcess3"/>
    <dgm:cxn modelId="{042AABC0-A07D-4AF7-AF73-48813271A90D}" type="presParOf" srcId="{8B30204E-4B3A-41F7-9ED4-D0C5CD3AF183}" destId="{E9C5B015-F390-4F2D-880B-F01C5B1A8249}" srcOrd="0" destOrd="0" presId="urn:microsoft.com/office/officeart/2005/8/layout/bProcess3"/>
    <dgm:cxn modelId="{AE93A523-F7CB-4A79-BE60-701B463AAE4B}" type="presParOf" srcId="{E4AA4E3A-0B04-4513-A40D-C110A0D67A2A}" destId="{CAACA453-553E-4859-9672-207E02D1599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942E6F-396C-4CCB-B9B2-6CB6CA35B654}" type="doc">
      <dgm:prSet loTypeId="urn:microsoft.com/office/officeart/2005/8/layout/cycle7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DA19AA1-6908-486E-9E9C-003F7986BFA2}" type="pres">
      <dgm:prSet presAssocID="{37942E6F-396C-4CCB-B9B2-6CB6CA35B6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8FDAF-D550-4F09-B955-17F7D664B0DC}" type="presOf" srcId="{37942E6F-396C-4CCB-B9B2-6CB6CA35B654}" destId="{BDA19AA1-6908-486E-9E9C-003F7986BFA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A24874-E781-4BC4-8A78-6E96F4DF3D61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1685E560-ADDA-428D-B1AD-E959C88A2A12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Итого 11281 </a:t>
          </a:r>
          <a:r>
            <a:rPr lang="ru-RU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человекоэкзамен</a:t>
          </a:r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 по математике</a:t>
          </a:r>
          <a:endParaRPr lang="ru-RU" dirty="0"/>
        </a:p>
      </dgm:t>
    </dgm:pt>
    <dgm:pt modelId="{CEFE87C8-DF53-4085-A5E6-40C5E8A8121B}" type="parTrans" cxnId="{9E472FBA-4E29-442C-A705-8EF49C650FC7}">
      <dgm:prSet/>
      <dgm:spPr/>
      <dgm:t>
        <a:bodyPr/>
        <a:lstStyle/>
        <a:p>
          <a:endParaRPr lang="ru-RU"/>
        </a:p>
      </dgm:t>
    </dgm:pt>
    <dgm:pt modelId="{ED849DD9-CF17-4593-8808-82AEB58BDF57}" type="sibTrans" cxnId="{9E472FBA-4E29-442C-A705-8EF49C650FC7}">
      <dgm:prSet/>
      <dgm:spPr/>
      <dgm:t>
        <a:bodyPr/>
        <a:lstStyle/>
        <a:p>
          <a:endParaRPr lang="ru-RU"/>
        </a:p>
      </dgm:t>
    </dgm:pt>
    <dgm:pt modelId="{82FD6752-AA97-41F4-8746-307E3B8D9968}" type="pres">
      <dgm:prSet presAssocID="{63A24874-E781-4BC4-8A78-6E96F4DF3D61}" presName="linearFlow" presStyleCnt="0">
        <dgm:presLayoutVars>
          <dgm:dir/>
          <dgm:resizeHandles val="exact"/>
        </dgm:presLayoutVars>
      </dgm:prSet>
      <dgm:spPr/>
    </dgm:pt>
    <dgm:pt modelId="{4DB906AF-21F1-4EB8-A39D-346E4DB6BA81}" type="pres">
      <dgm:prSet presAssocID="{1685E560-ADDA-428D-B1AD-E959C88A2A12}" presName="composite" presStyleCnt="0"/>
      <dgm:spPr/>
    </dgm:pt>
    <dgm:pt modelId="{8EF48707-1E9F-45F5-AD32-6F6256347DF9}" type="pres">
      <dgm:prSet presAssocID="{1685E560-ADDA-428D-B1AD-E959C88A2A12}" presName="imgShp" presStyleLbl="fgImgPlace1" presStyleIdx="0" presStyleCnt="1" custLinFactNeighborX="-471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5D2EA-8A34-4EC1-B867-4726FCF87E06}" type="pres">
      <dgm:prSet presAssocID="{1685E560-ADDA-428D-B1AD-E959C88A2A12}" presName="txShp" presStyleLbl="node1" presStyleIdx="0" presStyleCnt="1" custScaleX="136705" custLinFactNeighborX="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A5638-BF6E-4751-AC56-D83E85F9DB02}" type="presOf" srcId="{63A24874-E781-4BC4-8A78-6E96F4DF3D61}" destId="{82FD6752-AA97-41F4-8746-307E3B8D9968}" srcOrd="0" destOrd="0" presId="urn:microsoft.com/office/officeart/2005/8/layout/vList3"/>
    <dgm:cxn modelId="{9E472FBA-4E29-442C-A705-8EF49C650FC7}" srcId="{63A24874-E781-4BC4-8A78-6E96F4DF3D61}" destId="{1685E560-ADDA-428D-B1AD-E959C88A2A12}" srcOrd="0" destOrd="0" parTransId="{CEFE87C8-DF53-4085-A5E6-40C5E8A8121B}" sibTransId="{ED849DD9-CF17-4593-8808-82AEB58BDF57}"/>
    <dgm:cxn modelId="{F68A1170-5249-4C30-9B00-499DA044605C}" type="presOf" srcId="{1685E560-ADDA-428D-B1AD-E959C88A2A12}" destId="{0455D2EA-8A34-4EC1-B867-4726FCF87E06}" srcOrd="0" destOrd="0" presId="urn:microsoft.com/office/officeart/2005/8/layout/vList3"/>
    <dgm:cxn modelId="{3AAC27C6-C5C0-4362-A9CE-9C3A3A5BF5B5}" type="presParOf" srcId="{82FD6752-AA97-41F4-8746-307E3B8D9968}" destId="{4DB906AF-21F1-4EB8-A39D-346E4DB6BA81}" srcOrd="0" destOrd="0" presId="urn:microsoft.com/office/officeart/2005/8/layout/vList3"/>
    <dgm:cxn modelId="{B9F71923-3D50-4BBD-89EA-84872B9AC947}" type="presParOf" srcId="{4DB906AF-21F1-4EB8-A39D-346E4DB6BA81}" destId="{8EF48707-1E9F-45F5-AD32-6F6256347DF9}" srcOrd="0" destOrd="0" presId="urn:microsoft.com/office/officeart/2005/8/layout/vList3"/>
    <dgm:cxn modelId="{33EA7A39-3C02-4F41-9976-07383296D6AC}" type="presParOf" srcId="{4DB906AF-21F1-4EB8-A39D-346E4DB6BA81}" destId="{0455D2EA-8A34-4EC1-B867-4726FCF87E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DA17E-B203-4C7F-BEB1-F86741797799}">
      <dsp:nvSpPr>
        <dsp:cNvPr id="0" name=""/>
        <dsp:cNvSpPr/>
      </dsp:nvSpPr>
      <dsp:spPr>
        <a:xfrm>
          <a:off x="0" y="0"/>
          <a:ext cx="7200800" cy="12911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В состав предметных комиссий по каждому учебному предмету привлекаются лица, отвечающие следующим требованиям:</a:t>
          </a:r>
          <a:endParaRPr lang="ru-RU" sz="2300" kern="1200" dirty="0"/>
        </a:p>
      </dsp:txBody>
      <dsp:txXfrm>
        <a:off x="63026" y="63026"/>
        <a:ext cx="7074748" cy="1165049"/>
      </dsp:txXfrm>
    </dsp:sp>
    <dsp:sp modelId="{A45CD3E9-05E6-42AE-8A98-BDDA42BAD24D}">
      <dsp:nvSpPr>
        <dsp:cNvPr id="0" name=""/>
        <dsp:cNvSpPr/>
      </dsp:nvSpPr>
      <dsp:spPr>
        <a:xfrm>
          <a:off x="0" y="1326810"/>
          <a:ext cx="7200800" cy="4974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0" kern="1200" dirty="0" smtClean="0"/>
            <a:t>наличие высшего образования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0" kern="1200" dirty="0" smtClean="0"/>
            <a:t>соответствие квалификационным требованиям, </a:t>
          </a:r>
          <a:br>
            <a:rPr lang="ru-RU" sz="2000" b="0" i="0" kern="1200" dirty="0" smtClean="0"/>
          </a:br>
          <a:r>
            <a:rPr lang="ru-RU" sz="2000" b="0" i="0" kern="1200" dirty="0" smtClean="0"/>
            <a:t>указанным в квалификационных справочниках </a:t>
          </a:r>
          <a:br>
            <a:rPr lang="ru-RU" sz="2000" b="0" i="0" kern="1200" dirty="0" smtClean="0"/>
          </a:br>
          <a:r>
            <a:rPr lang="ru-RU" sz="2000" b="0" i="0" kern="1200" dirty="0" smtClean="0"/>
            <a:t>и (или) профессиональных стандартах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0" kern="1200" dirty="0" smtClean="0"/>
            <a:t>наличие опыта работы в организациях, осуществляющих образовательную деятельность и реализующих образовательные программы основного общего, среднего общего, среднего профессионального образования </a:t>
          </a:r>
          <a:br>
            <a:rPr lang="ru-RU" sz="2000" b="0" i="0" kern="1200" dirty="0" smtClean="0"/>
          </a:br>
          <a:r>
            <a:rPr lang="ru-RU" sz="2000" b="0" i="0" kern="1200" dirty="0" smtClean="0"/>
            <a:t>(не менее трех лет)</a:t>
          </a:r>
          <a:endParaRPr lang="ru-RU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0" kern="1200" dirty="0" smtClean="0"/>
            <a:t>наличие документа, подтверждающего получение дополнительного профессионального образования, включающего в себя практические занятия (не менее чем 18 часов) по оцениванию образцов экзаменационных работ в соответствии с критериями оценивания экзаменационных работ по соответствующему учебному предмету, определяемыми </a:t>
          </a:r>
          <a:r>
            <a:rPr lang="ru-RU" sz="2000" b="0" i="0" kern="1200" dirty="0" err="1" smtClean="0"/>
            <a:t>Рособрнадзором</a:t>
          </a:r>
          <a:endParaRPr lang="ru-RU" sz="2000" kern="1200" dirty="0"/>
        </a:p>
      </dsp:txBody>
      <dsp:txXfrm>
        <a:off x="0" y="1326810"/>
        <a:ext cx="7200800" cy="49741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713E8-6282-4FFE-BECF-D9D62E779666}">
      <dsp:nvSpPr>
        <dsp:cNvPr id="0" name=""/>
        <dsp:cNvSpPr/>
      </dsp:nvSpPr>
      <dsp:spPr>
        <a:xfrm>
          <a:off x="3964" y="0"/>
          <a:ext cx="3813470" cy="42800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ОГЭ</a:t>
          </a:r>
          <a:endParaRPr lang="ru-RU" sz="5900" kern="1200" dirty="0"/>
        </a:p>
      </dsp:txBody>
      <dsp:txXfrm>
        <a:off x="3964" y="0"/>
        <a:ext cx="3813470" cy="1284007"/>
      </dsp:txXfrm>
    </dsp:sp>
    <dsp:sp modelId="{B535CE8C-CE7E-4652-9BF6-8A8E114C2B37}">
      <dsp:nvSpPr>
        <dsp:cNvPr id="0" name=""/>
        <dsp:cNvSpPr/>
      </dsp:nvSpPr>
      <dsp:spPr>
        <a:xfrm>
          <a:off x="385311" y="1285261"/>
          <a:ext cx="3050776" cy="12904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Количество проверок 14079</a:t>
          </a:r>
          <a:endParaRPr lang="ru-RU" sz="3200" kern="1200" dirty="0"/>
        </a:p>
      </dsp:txBody>
      <dsp:txXfrm>
        <a:off x="423108" y="1323058"/>
        <a:ext cx="2975182" cy="1214891"/>
      </dsp:txXfrm>
    </dsp:sp>
    <dsp:sp modelId="{3E4061B4-51A2-42DA-8565-B80F09C6831A}">
      <dsp:nvSpPr>
        <dsp:cNvPr id="0" name=""/>
        <dsp:cNvSpPr/>
      </dsp:nvSpPr>
      <dsp:spPr>
        <a:xfrm>
          <a:off x="385311" y="2774283"/>
          <a:ext cx="3050776" cy="1290485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Третьих проверок 743</a:t>
          </a:r>
          <a:endParaRPr lang="ru-RU" sz="3200" kern="1200" dirty="0"/>
        </a:p>
      </dsp:txBody>
      <dsp:txXfrm>
        <a:off x="423108" y="2812080"/>
        <a:ext cx="2975182" cy="1214891"/>
      </dsp:txXfrm>
    </dsp:sp>
    <dsp:sp modelId="{A13A1CCC-0D52-4E78-9EBA-D6DC796EDCDB}">
      <dsp:nvSpPr>
        <dsp:cNvPr id="0" name=""/>
        <dsp:cNvSpPr/>
      </dsp:nvSpPr>
      <dsp:spPr>
        <a:xfrm>
          <a:off x="4103445" y="0"/>
          <a:ext cx="3813470" cy="42800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ГВЭ</a:t>
          </a:r>
          <a:endParaRPr lang="ru-RU" sz="5900" kern="1200" dirty="0"/>
        </a:p>
      </dsp:txBody>
      <dsp:txXfrm>
        <a:off x="4103445" y="0"/>
        <a:ext cx="3813470" cy="1284007"/>
      </dsp:txXfrm>
    </dsp:sp>
    <dsp:sp modelId="{8D5F1637-3BE5-4E0B-9FD0-2059A3C30331}">
      <dsp:nvSpPr>
        <dsp:cNvPr id="0" name=""/>
        <dsp:cNvSpPr/>
      </dsp:nvSpPr>
      <dsp:spPr>
        <a:xfrm>
          <a:off x="4484792" y="1285261"/>
          <a:ext cx="3050776" cy="1290485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Количество проверок 1263</a:t>
          </a:r>
          <a:endParaRPr lang="ru-RU" sz="3200" kern="1200" dirty="0"/>
        </a:p>
      </dsp:txBody>
      <dsp:txXfrm>
        <a:off x="4522589" y="1323058"/>
        <a:ext cx="2975182" cy="1214891"/>
      </dsp:txXfrm>
    </dsp:sp>
    <dsp:sp modelId="{0CB079DA-8CE4-4620-BBCA-10F3F710716F}">
      <dsp:nvSpPr>
        <dsp:cNvPr id="0" name=""/>
        <dsp:cNvSpPr/>
      </dsp:nvSpPr>
      <dsp:spPr>
        <a:xfrm>
          <a:off x="4484792" y="2774283"/>
          <a:ext cx="3050776" cy="129048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Третьих проверок 11</a:t>
          </a:r>
          <a:endParaRPr lang="ru-RU" sz="3200" kern="1200" dirty="0"/>
        </a:p>
      </dsp:txBody>
      <dsp:txXfrm>
        <a:off x="4522589" y="2812080"/>
        <a:ext cx="2975182" cy="12148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623B7-6957-469E-8A5A-900B3FAC9BCF}">
      <dsp:nvSpPr>
        <dsp:cNvPr id="0" name=""/>
        <dsp:cNvSpPr/>
      </dsp:nvSpPr>
      <dsp:spPr>
        <a:xfrm>
          <a:off x="0" y="0"/>
          <a:ext cx="7941568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Этапы работы экспертов</a:t>
          </a:r>
          <a:endParaRPr lang="ru-RU" sz="5600" kern="1200" dirty="0"/>
        </a:p>
      </dsp:txBody>
      <dsp:txXfrm>
        <a:off x="0" y="0"/>
        <a:ext cx="7941568" cy="1533770"/>
      </dsp:txXfrm>
    </dsp:sp>
    <dsp:sp modelId="{EE33E8C8-0371-4AAF-BF22-B34351F36260}">
      <dsp:nvSpPr>
        <dsp:cNvPr id="0" name=""/>
        <dsp:cNvSpPr/>
      </dsp:nvSpPr>
      <dsp:spPr>
        <a:xfrm>
          <a:off x="794156" y="1534207"/>
          <a:ext cx="6353254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прохождение КПК</a:t>
          </a:r>
          <a:endParaRPr lang="ru-RU" sz="3600" kern="1200" dirty="0"/>
        </a:p>
      </dsp:txBody>
      <dsp:txXfrm>
        <a:off x="823574" y="1563625"/>
        <a:ext cx="6294418" cy="945578"/>
      </dsp:txXfrm>
    </dsp:sp>
    <dsp:sp modelId="{1B369890-8FA7-4174-B8AF-EFF185390156}">
      <dsp:nvSpPr>
        <dsp:cNvPr id="0" name=""/>
        <dsp:cNvSpPr/>
      </dsp:nvSpPr>
      <dsp:spPr>
        <a:xfrm>
          <a:off x="794156" y="2693147"/>
          <a:ext cx="6353254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сертификационные испытания</a:t>
          </a:r>
          <a:endParaRPr lang="ru-RU" sz="3600" kern="1200" dirty="0"/>
        </a:p>
      </dsp:txBody>
      <dsp:txXfrm>
        <a:off x="823574" y="2722565"/>
        <a:ext cx="6294418" cy="945578"/>
      </dsp:txXfrm>
    </dsp:sp>
    <dsp:sp modelId="{FC78BBAA-E9ED-45D2-912E-F2BB260BF2D5}">
      <dsp:nvSpPr>
        <dsp:cNvPr id="0" name=""/>
        <dsp:cNvSpPr/>
      </dsp:nvSpPr>
      <dsp:spPr>
        <a:xfrm>
          <a:off x="794156" y="3852087"/>
          <a:ext cx="6353254" cy="100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участие в проверке работ</a:t>
          </a:r>
          <a:endParaRPr lang="ru-RU" sz="3600" kern="1200" dirty="0"/>
        </a:p>
      </dsp:txBody>
      <dsp:txXfrm>
        <a:off x="823574" y="3881505"/>
        <a:ext cx="6294418" cy="945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4A72C-F498-42D5-B5A9-C33940A9D295}">
      <dsp:nvSpPr>
        <dsp:cNvPr id="0" name=""/>
        <dsp:cNvSpPr/>
      </dsp:nvSpPr>
      <dsp:spPr>
        <a:xfrm>
          <a:off x="49" y="16"/>
          <a:ext cx="8733052" cy="38097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300" b="1" kern="1200" dirty="0" smtClean="0"/>
            <a:t>Распоряжение ДОО ТО </a:t>
          </a:r>
          <a:r>
            <a:rPr lang="ru-RU" sz="3300" b="1" kern="1200" dirty="0" smtClean="0"/>
            <a:t>№</a:t>
          </a:r>
          <a:r>
            <a:rPr lang="en-US" sz="3300" b="1" kern="1200" dirty="0" smtClean="0"/>
            <a:t>327</a:t>
          </a:r>
          <a:r>
            <a:rPr lang="ru-RU" sz="3300" b="1" kern="1200" dirty="0" smtClean="0"/>
            <a:t>-р </a:t>
          </a:r>
          <a:r>
            <a:rPr lang="ru-RU" sz="3300" b="1" kern="1200" dirty="0" smtClean="0"/>
            <a:t>от </a:t>
          </a:r>
          <a:r>
            <a:rPr lang="ru-RU" sz="3300" b="1" kern="1200" dirty="0" smtClean="0"/>
            <a:t>1</a:t>
          </a:r>
          <a:r>
            <a:rPr lang="en-US" sz="3300" b="1" kern="1200" dirty="0" smtClean="0"/>
            <a:t>0</a:t>
          </a:r>
          <a:r>
            <a:rPr lang="ru-RU" sz="3300" b="1" kern="1200" dirty="0" smtClean="0"/>
            <a:t>.0</a:t>
          </a:r>
          <a:r>
            <a:rPr lang="en-US" sz="3300" b="1" kern="1200" dirty="0" smtClean="0"/>
            <a:t>5</a:t>
          </a:r>
          <a:r>
            <a:rPr lang="ru-RU" sz="3300" b="1" kern="1200" dirty="0" smtClean="0"/>
            <a:t>.201</a:t>
          </a:r>
          <a:r>
            <a:rPr lang="en-US" sz="3300" b="1" kern="1200" dirty="0" smtClean="0"/>
            <a:t>7</a:t>
          </a:r>
          <a:endParaRPr lang="ru-RU" sz="3300" b="1" kern="120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300" kern="1200" dirty="0" smtClean="0"/>
            <a:t>Об утверждении составов предметных комиссий Томской области по проведению государственной итоговой аттестации </a:t>
          </a:r>
          <a:br>
            <a:rPr lang="ru-RU" sz="3300" kern="1200" dirty="0" smtClean="0"/>
          </a:br>
          <a:r>
            <a:rPr lang="ru-RU" sz="3300" kern="1200" dirty="0" smtClean="0"/>
            <a:t>по образовательным программам основного общего образования в 2017 году</a:t>
          </a:r>
          <a:endParaRPr lang="ru-RU" sz="3300" kern="1200" dirty="0"/>
        </a:p>
      </dsp:txBody>
      <dsp:txXfrm>
        <a:off x="111631" y="111598"/>
        <a:ext cx="8509888" cy="3586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0D4ED-6E56-4EC6-B900-5A9A63B989C6}">
      <dsp:nvSpPr>
        <dsp:cNvPr id="0" name=""/>
        <dsp:cNvSpPr/>
      </dsp:nvSpPr>
      <dsp:spPr>
        <a:xfrm>
          <a:off x="1308662" y="202488"/>
          <a:ext cx="4018614" cy="1395611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FF866-4330-4945-8884-AA58D44BAD8D}">
      <dsp:nvSpPr>
        <dsp:cNvPr id="0" name=""/>
        <dsp:cNvSpPr/>
      </dsp:nvSpPr>
      <dsp:spPr>
        <a:xfrm>
          <a:off x="2934799" y="3619868"/>
          <a:ext cx="778801" cy="498432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8C58F59D-755D-45D3-BBB8-A5D94289F09A}">
      <dsp:nvSpPr>
        <dsp:cNvPr id="0" name=""/>
        <dsp:cNvSpPr/>
      </dsp:nvSpPr>
      <dsp:spPr>
        <a:xfrm>
          <a:off x="1455076" y="4018614"/>
          <a:ext cx="3738246" cy="93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102 эксперта</a:t>
          </a:r>
          <a:endParaRPr lang="ru-RU" sz="3300" b="1" kern="1200" dirty="0"/>
        </a:p>
      </dsp:txBody>
      <dsp:txXfrm>
        <a:off x="1455076" y="4018614"/>
        <a:ext cx="3738246" cy="934561"/>
      </dsp:txXfrm>
    </dsp:sp>
    <dsp:sp modelId="{9BC3B136-AD86-4535-9DF1-BE659839BCED}">
      <dsp:nvSpPr>
        <dsp:cNvPr id="0" name=""/>
        <dsp:cNvSpPr/>
      </dsp:nvSpPr>
      <dsp:spPr>
        <a:xfrm>
          <a:off x="2769693" y="1705886"/>
          <a:ext cx="1401842" cy="14018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88 основных экспертов</a:t>
          </a:r>
          <a:endParaRPr lang="ru-RU" sz="1700" b="1" kern="1200" dirty="0"/>
        </a:p>
      </dsp:txBody>
      <dsp:txXfrm>
        <a:off x="2974988" y="1911181"/>
        <a:ext cx="991252" cy="991252"/>
      </dsp:txXfrm>
    </dsp:sp>
    <dsp:sp modelId="{CC130FA3-6A42-4654-ACC2-94E1D1B1689F}">
      <dsp:nvSpPr>
        <dsp:cNvPr id="0" name=""/>
        <dsp:cNvSpPr/>
      </dsp:nvSpPr>
      <dsp:spPr>
        <a:xfrm>
          <a:off x="1766597" y="654193"/>
          <a:ext cx="1401842" cy="1401842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12 старших экспертов</a:t>
          </a:r>
          <a:endParaRPr lang="ru-RU" sz="1700" b="1" kern="1200" dirty="0"/>
        </a:p>
      </dsp:txBody>
      <dsp:txXfrm>
        <a:off x="1971892" y="859488"/>
        <a:ext cx="991252" cy="991252"/>
      </dsp:txXfrm>
    </dsp:sp>
    <dsp:sp modelId="{37D5B3F3-6292-469F-AF77-A34B6F5B3892}">
      <dsp:nvSpPr>
        <dsp:cNvPr id="0" name=""/>
        <dsp:cNvSpPr/>
      </dsp:nvSpPr>
      <dsp:spPr>
        <a:xfrm>
          <a:off x="3199591" y="315258"/>
          <a:ext cx="1401842" cy="1401842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 ведущих эксперта</a:t>
          </a:r>
          <a:endParaRPr lang="ru-RU" sz="1700" b="1" kern="1200" dirty="0"/>
        </a:p>
      </dsp:txBody>
      <dsp:txXfrm>
        <a:off x="3404886" y="520553"/>
        <a:ext cx="991252" cy="991252"/>
      </dsp:txXfrm>
    </dsp:sp>
    <dsp:sp modelId="{3A7E1DA0-36DC-45E8-B3F9-09436284A50F}">
      <dsp:nvSpPr>
        <dsp:cNvPr id="0" name=""/>
        <dsp:cNvSpPr/>
      </dsp:nvSpPr>
      <dsp:spPr>
        <a:xfrm>
          <a:off x="1143556" y="31152"/>
          <a:ext cx="4361287" cy="348902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35079-C6FB-46AB-B33A-228A146D66D2}">
      <dsp:nvSpPr>
        <dsp:cNvPr id="0" name=""/>
        <dsp:cNvSpPr/>
      </dsp:nvSpPr>
      <dsp:spPr>
        <a:xfrm>
          <a:off x="945375" y="666"/>
          <a:ext cx="3125128" cy="1875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Участвовали в проверке работ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102 эксперта</a:t>
          </a:r>
          <a:endParaRPr lang="ru-RU" sz="2300" kern="1200" dirty="0"/>
        </a:p>
      </dsp:txBody>
      <dsp:txXfrm>
        <a:off x="945375" y="666"/>
        <a:ext cx="3125128" cy="1875077"/>
      </dsp:txXfrm>
    </dsp:sp>
    <dsp:sp modelId="{50416EA0-5E24-4BD4-AAB6-E3CCE3995A4E}">
      <dsp:nvSpPr>
        <dsp:cNvPr id="0" name=""/>
        <dsp:cNvSpPr/>
      </dsp:nvSpPr>
      <dsp:spPr>
        <a:xfrm>
          <a:off x="945375" y="2188256"/>
          <a:ext cx="3125128" cy="1875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Привлекались для работы в конфликтной комиссии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6 экспертов</a:t>
          </a:r>
          <a:endParaRPr lang="ru-RU" sz="2300" kern="1200" dirty="0"/>
        </a:p>
      </dsp:txBody>
      <dsp:txXfrm>
        <a:off x="945375" y="2188256"/>
        <a:ext cx="3125128" cy="1875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8F13-D33C-48EB-931E-1345F433DCEC}">
      <dsp:nvSpPr>
        <dsp:cNvPr id="0" name=""/>
        <dsp:cNvSpPr/>
      </dsp:nvSpPr>
      <dsp:spPr>
        <a:xfrm>
          <a:off x="1879661" y="2546948"/>
          <a:ext cx="1314286" cy="117347"/>
        </a:xfrm>
        <a:custGeom>
          <a:avLst/>
          <a:gdLst/>
          <a:ahLst/>
          <a:cxnLst/>
          <a:rect l="0" t="0" r="0" b="0"/>
          <a:pathLst>
            <a:path>
              <a:moveTo>
                <a:pt x="0" y="117347"/>
              </a:moveTo>
              <a:lnTo>
                <a:pt x="1314286" y="117347"/>
              </a:lnTo>
              <a:lnTo>
                <a:pt x="131428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23A66-D915-45AA-AF7A-7BF8E1A1258D}">
      <dsp:nvSpPr>
        <dsp:cNvPr id="0" name=""/>
        <dsp:cNvSpPr/>
      </dsp:nvSpPr>
      <dsp:spPr>
        <a:xfrm>
          <a:off x="6385787" y="4278991"/>
          <a:ext cx="375510" cy="40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755" y="0"/>
              </a:lnTo>
              <a:lnTo>
                <a:pt x="187755" y="403673"/>
              </a:lnTo>
              <a:lnTo>
                <a:pt x="375510" y="403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F4BD3-EB53-451D-BA36-DC52721DCC38}">
      <dsp:nvSpPr>
        <dsp:cNvPr id="0" name=""/>
        <dsp:cNvSpPr/>
      </dsp:nvSpPr>
      <dsp:spPr>
        <a:xfrm>
          <a:off x="6385787" y="3875317"/>
          <a:ext cx="375510" cy="403673"/>
        </a:xfrm>
        <a:custGeom>
          <a:avLst/>
          <a:gdLst/>
          <a:ahLst/>
          <a:cxnLst/>
          <a:rect l="0" t="0" r="0" b="0"/>
          <a:pathLst>
            <a:path>
              <a:moveTo>
                <a:pt x="0" y="403673"/>
              </a:moveTo>
              <a:lnTo>
                <a:pt x="187755" y="403673"/>
              </a:lnTo>
              <a:lnTo>
                <a:pt x="187755" y="0"/>
              </a:lnTo>
              <a:lnTo>
                <a:pt x="37551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800DF-9B2C-46A1-AF02-98A2292B9D93}">
      <dsp:nvSpPr>
        <dsp:cNvPr id="0" name=""/>
        <dsp:cNvSpPr/>
      </dsp:nvSpPr>
      <dsp:spPr>
        <a:xfrm>
          <a:off x="1879661" y="2664295"/>
          <a:ext cx="2628573" cy="1614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0818" y="0"/>
              </a:lnTo>
              <a:lnTo>
                <a:pt x="2440818" y="1614695"/>
              </a:lnTo>
              <a:lnTo>
                <a:pt x="2628573" y="16146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62AA2-03FA-4243-9A26-79E315CCF774}">
      <dsp:nvSpPr>
        <dsp:cNvPr id="0" name=""/>
        <dsp:cNvSpPr/>
      </dsp:nvSpPr>
      <dsp:spPr>
        <a:xfrm>
          <a:off x="6385787" y="2664295"/>
          <a:ext cx="375510" cy="40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755" y="0"/>
              </a:lnTo>
              <a:lnTo>
                <a:pt x="187755" y="403673"/>
              </a:lnTo>
              <a:lnTo>
                <a:pt x="375510" y="403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BFCA-E7E9-45E4-93EF-4EF307625634}">
      <dsp:nvSpPr>
        <dsp:cNvPr id="0" name=""/>
        <dsp:cNvSpPr/>
      </dsp:nvSpPr>
      <dsp:spPr>
        <a:xfrm>
          <a:off x="6385787" y="2260622"/>
          <a:ext cx="375510" cy="403673"/>
        </a:xfrm>
        <a:custGeom>
          <a:avLst/>
          <a:gdLst/>
          <a:ahLst/>
          <a:cxnLst/>
          <a:rect l="0" t="0" r="0" b="0"/>
          <a:pathLst>
            <a:path>
              <a:moveTo>
                <a:pt x="0" y="403673"/>
              </a:moveTo>
              <a:lnTo>
                <a:pt x="187755" y="403673"/>
              </a:lnTo>
              <a:lnTo>
                <a:pt x="187755" y="0"/>
              </a:lnTo>
              <a:lnTo>
                <a:pt x="37551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D7BDB-D42E-4219-97BB-02BC24C01421}">
      <dsp:nvSpPr>
        <dsp:cNvPr id="0" name=""/>
        <dsp:cNvSpPr/>
      </dsp:nvSpPr>
      <dsp:spPr>
        <a:xfrm>
          <a:off x="1879661" y="2618576"/>
          <a:ext cx="26285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28573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2F6E3-9977-4C0E-B994-5A639122920A}">
      <dsp:nvSpPr>
        <dsp:cNvPr id="0" name=""/>
        <dsp:cNvSpPr/>
      </dsp:nvSpPr>
      <dsp:spPr>
        <a:xfrm>
          <a:off x="6385787" y="1049600"/>
          <a:ext cx="375510" cy="40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755" y="0"/>
              </a:lnTo>
              <a:lnTo>
                <a:pt x="187755" y="403673"/>
              </a:lnTo>
              <a:lnTo>
                <a:pt x="375510" y="403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20E42-AB76-4105-AED3-D7304C9B1CDA}">
      <dsp:nvSpPr>
        <dsp:cNvPr id="0" name=""/>
        <dsp:cNvSpPr/>
      </dsp:nvSpPr>
      <dsp:spPr>
        <a:xfrm>
          <a:off x="6385787" y="645927"/>
          <a:ext cx="375510" cy="403673"/>
        </a:xfrm>
        <a:custGeom>
          <a:avLst/>
          <a:gdLst/>
          <a:ahLst/>
          <a:cxnLst/>
          <a:rect l="0" t="0" r="0" b="0"/>
          <a:pathLst>
            <a:path>
              <a:moveTo>
                <a:pt x="0" y="403673"/>
              </a:moveTo>
              <a:lnTo>
                <a:pt x="187755" y="403673"/>
              </a:lnTo>
              <a:lnTo>
                <a:pt x="187755" y="0"/>
              </a:lnTo>
              <a:lnTo>
                <a:pt x="37551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88830-9126-460E-8BA7-F753F8C4AA0B}">
      <dsp:nvSpPr>
        <dsp:cNvPr id="0" name=""/>
        <dsp:cNvSpPr/>
      </dsp:nvSpPr>
      <dsp:spPr>
        <a:xfrm>
          <a:off x="1879661" y="1049600"/>
          <a:ext cx="2628573" cy="1614695"/>
        </a:xfrm>
        <a:custGeom>
          <a:avLst/>
          <a:gdLst/>
          <a:ahLst/>
          <a:cxnLst/>
          <a:rect l="0" t="0" r="0" b="0"/>
          <a:pathLst>
            <a:path>
              <a:moveTo>
                <a:pt x="0" y="1614695"/>
              </a:moveTo>
              <a:lnTo>
                <a:pt x="2440818" y="1614695"/>
              </a:lnTo>
              <a:lnTo>
                <a:pt x="2440818" y="0"/>
              </a:lnTo>
              <a:lnTo>
                <a:pt x="262857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920CA-2D69-45C5-9D3C-29E38E8DFAD7}">
      <dsp:nvSpPr>
        <dsp:cNvPr id="0" name=""/>
        <dsp:cNvSpPr/>
      </dsp:nvSpPr>
      <dsp:spPr>
        <a:xfrm>
          <a:off x="2109" y="2377969"/>
          <a:ext cx="1877552" cy="5726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Председатель ПК</a:t>
          </a:r>
          <a:endParaRPr lang="ru-RU" sz="1900" kern="1200" dirty="0"/>
        </a:p>
      </dsp:txBody>
      <dsp:txXfrm>
        <a:off x="2109" y="2377969"/>
        <a:ext cx="1877552" cy="572653"/>
      </dsp:txXfrm>
    </dsp:sp>
    <dsp:sp modelId="{D4D7AB8B-0823-4D7A-8156-1867D0229840}">
      <dsp:nvSpPr>
        <dsp:cNvPr id="0" name=""/>
        <dsp:cNvSpPr/>
      </dsp:nvSpPr>
      <dsp:spPr>
        <a:xfrm>
          <a:off x="4508235" y="763274"/>
          <a:ext cx="1877552" cy="572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Руководитель группы</a:t>
          </a:r>
          <a:endParaRPr lang="ru-RU" sz="1900" kern="1200" dirty="0"/>
        </a:p>
      </dsp:txBody>
      <dsp:txXfrm>
        <a:off x="4508235" y="763274"/>
        <a:ext cx="1877552" cy="572653"/>
      </dsp:txXfrm>
    </dsp:sp>
    <dsp:sp modelId="{54E968EA-0284-42B9-92D3-DFD9DE5866ED}">
      <dsp:nvSpPr>
        <dsp:cNvPr id="0" name=""/>
        <dsp:cNvSpPr/>
      </dsp:nvSpPr>
      <dsp:spPr>
        <a:xfrm>
          <a:off x="6761298" y="359600"/>
          <a:ext cx="1877552" cy="572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</a:t>
          </a:r>
          <a:endParaRPr lang="ru-RU" sz="1900" kern="1200" dirty="0"/>
        </a:p>
      </dsp:txBody>
      <dsp:txXfrm>
        <a:off x="6761298" y="359600"/>
        <a:ext cx="1877552" cy="572653"/>
      </dsp:txXfrm>
    </dsp:sp>
    <dsp:sp modelId="{168BCCDA-9C29-4754-ADFF-795D6D779943}">
      <dsp:nvSpPr>
        <dsp:cNvPr id="0" name=""/>
        <dsp:cNvSpPr/>
      </dsp:nvSpPr>
      <dsp:spPr>
        <a:xfrm>
          <a:off x="6761298" y="1166948"/>
          <a:ext cx="1877552" cy="572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</a:t>
          </a:r>
          <a:endParaRPr lang="ru-RU" sz="1900" kern="1200" dirty="0"/>
        </a:p>
      </dsp:txBody>
      <dsp:txXfrm>
        <a:off x="6761298" y="1166948"/>
        <a:ext cx="1877552" cy="572653"/>
      </dsp:txXfrm>
    </dsp:sp>
    <dsp:sp modelId="{39EDBD4E-8C92-4588-9211-CEB4B07304A5}">
      <dsp:nvSpPr>
        <dsp:cNvPr id="0" name=""/>
        <dsp:cNvSpPr/>
      </dsp:nvSpPr>
      <dsp:spPr>
        <a:xfrm>
          <a:off x="4508235" y="2377969"/>
          <a:ext cx="1877552" cy="572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Руководитель группы</a:t>
          </a:r>
          <a:endParaRPr lang="ru-RU" sz="1900" kern="1200" dirty="0"/>
        </a:p>
      </dsp:txBody>
      <dsp:txXfrm>
        <a:off x="4508235" y="2377969"/>
        <a:ext cx="1877552" cy="572653"/>
      </dsp:txXfrm>
    </dsp:sp>
    <dsp:sp modelId="{DC0A48E6-93D0-4AAE-9112-403C3EAFEC68}">
      <dsp:nvSpPr>
        <dsp:cNvPr id="0" name=""/>
        <dsp:cNvSpPr/>
      </dsp:nvSpPr>
      <dsp:spPr>
        <a:xfrm>
          <a:off x="6761298" y="1974295"/>
          <a:ext cx="1877552" cy="572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</a:t>
          </a:r>
          <a:endParaRPr lang="ru-RU" sz="1900" kern="1200" dirty="0"/>
        </a:p>
      </dsp:txBody>
      <dsp:txXfrm>
        <a:off x="6761298" y="1974295"/>
        <a:ext cx="1877552" cy="572653"/>
      </dsp:txXfrm>
    </dsp:sp>
    <dsp:sp modelId="{053D71B0-20CA-4903-A590-71D0DD899B54}">
      <dsp:nvSpPr>
        <dsp:cNvPr id="0" name=""/>
        <dsp:cNvSpPr/>
      </dsp:nvSpPr>
      <dsp:spPr>
        <a:xfrm>
          <a:off x="6761298" y="2781643"/>
          <a:ext cx="1877552" cy="572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</a:t>
          </a:r>
          <a:endParaRPr lang="ru-RU" sz="1900" kern="1200" dirty="0"/>
        </a:p>
      </dsp:txBody>
      <dsp:txXfrm>
        <a:off x="6761298" y="2781643"/>
        <a:ext cx="1877552" cy="572653"/>
      </dsp:txXfrm>
    </dsp:sp>
    <dsp:sp modelId="{502A3E45-6CD5-4903-9608-3E714B16BA70}">
      <dsp:nvSpPr>
        <dsp:cNvPr id="0" name=""/>
        <dsp:cNvSpPr/>
      </dsp:nvSpPr>
      <dsp:spPr>
        <a:xfrm>
          <a:off x="4508235" y="3992664"/>
          <a:ext cx="1877552" cy="572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Руководитель группы</a:t>
          </a:r>
          <a:endParaRPr lang="ru-RU" sz="1900" kern="1200" dirty="0"/>
        </a:p>
      </dsp:txBody>
      <dsp:txXfrm>
        <a:off x="4508235" y="3992664"/>
        <a:ext cx="1877552" cy="572653"/>
      </dsp:txXfrm>
    </dsp:sp>
    <dsp:sp modelId="{3B60B914-419F-4548-B49E-93B3570684EA}">
      <dsp:nvSpPr>
        <dsp:cNvPr id="0" name=""/>
        <dsp:cNvSpPr/>
      </dsp:nvSpPr>
      <dsp:spPr>
        <a:xfrm>
          <a:off x="6761298" y="3588990"/>
          <a:ext cx="1877552" cy="572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</a:t>
          </a:r>
          <a:endParaRPr lang="ru-RU" sz="1900" kern="1200" dirty="0"/>
        </a:p>
      </dsp:txBody>
      <dsp:txXfrm>
        <a:off x="6761298" y="3588990"/>
        <a:ext cx="1877552" cy="572653"/>
      </dsp:txXfrm>
    </dsp:sp>
    <dsp:sp modelId="{86974B9C-C02A-4C49-9079-411B5A071379}">
      <dsp:nvSpPr>
        <dsp:cNvPr id="0" name=""/>
        <dsp:cNvSpPr/>
      </dsp:nvSpPr>
      <dsp:spPr>
        <a:xfrm>
          <a:off x="6761298" y="4396338"/>
          <a:ext cx="1877552" cy="5726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</a:t>
          </a:r>
          <a:endParaRPr lang="ru-RU" sz="1900" kern="1200" dirty="0"/>
        </a:p>
      </dsp:txBody>
      <dsp:txXfrm>
        <a:off x="6761298" y="4396338"/>
        <a:ext cx="1877552" cy="572653"/>
      </dsp:txXfrm>
    </dsp:sp>
    <dsp:sp modelId="{167D800D-C8DF-4D0B-BCAA-28B184C3A34F}">
      <dsp:nvSpPr>
        <dsp:cNvPr id="0" name=""/>
        <dsp:cNvSpPr/>
      </dsp:nvSpPr>
      <dsp:spPr>
        <a:xfrm>
          <a:off x="2255172" y="1974295"/>
          <a:ext cx="1877552" cy="572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Заместитель председателя ПК</a:t>
          </a:r>
          <a:endParaRPr lang="ru-RU" sz="1900" kern="1200" dirty="0"/>
        </a:p>
      </dsp:txBody>
      <dsp:txXfrm>
        <a:off x="2255172" y="1974295"/>
        <a:ext cx="1877552" cy="5726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3830-DC4A-4254-90DB-DDEFEA4A9FD6}">
      <dsp:nvSpPr>
        <dsp:cNvPr id="0" name=""/>
        <dsp:cNvSpPr/>
      </dsp:nvSpPr>
      <dsp:spPr>
        <a:xfrm>
          <a:off x="3651850" y="1103020"/>
          <a:ext cx="809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34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35525" y="1144541"/>
        <a:ext cx="41997" cy="8399"/>
      </dsp:txXfrm>
    </dsp:sp>
    <dsp:sp modelId="{148169D5-C420-45E5-8CB2-45FA3D6F0D84}">
      <dsp:nvSpPr>
        <dsp:cNvPr id="0" name=""/>
        <dsp:cNvSpPr/>
      </dsp:nvSpPr>
      <dsp:spPr>
        <a:xfrm>
          <a:off x="1710" y="53158"/>
          <a:ext cx="3651940" cy="2191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Выработка общих подходов к оцениванию (КПК)</a:t>
          </a:r>
          <a:endParaRPr lang="ru-RU" sz="2200" kern="1200" dirty="0"/>
        </a:p>
      </dsp:txBody>
      <dsp:txXfrm>
        <a:off x="1710" y="53158"/>
        <a:ext cx="3651940" cy="2191164"/>
      </dsp:txXfrm>
    </dsp:sp>
    <dsp:sp modelId="{6EAB8774-ECCF-4621-8758-3D0FEEC4C25F}">
      <dsp:nvSpPr>
        <dsp:cNvPr id="0" name=""/>
        <dsp:cNvSpPr/>
      </dsp:nvSpPr>
      <dsp:spPr>
        <a:xfrm>
          <a:off x="1827680" y="2242522"/>
          <a:ext cx="4491886" cy="809346"/>
        </a:xfrm>
        <a:custGeom>
          <a:avLst/>
          <a:gdLst/>
          <a:ahLst/>
          <a:cxnLst/>
          <a:rect l="0" t="0" r="0" b="0"/>
          <a:pathLst>
            <a:path>
              <a:moveTo>
                <a:pt x="4491886" y="0"/>
              </a:moveTo>
              <a:lnTo>
                <a:pt x="4491886" y="421773"/>
              </a:lnTo>
              <a:lnTo>
                <a:pt x="0" y="421773"/>
              </a:lnTo>
              <a:lnTo>
                <a:pt x="0" y="809346"/>
              </a:lnTo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9380" y="2642996"/>
        <a:ext cx="228487" cy="8399"/>
      </dsp:txXfrm>
    </dsp:sp>
    <dsp:sp modelId="{31DE8296-6655-47E7-B645-82B1B9C27918}">
      <dsp:nvSpPr>
        <dsp:cNvPr id="0" name=""/>
        <dsp:cNvSpPr/>
      </dsp:nvSpPr>
      <dsp:spPr>
        <a:xfrm>
          <a:off x="4493597" y="53158"/>
          <a:ext cx="3651940" cy="2191164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Согласование подходов к оцениванию развернутых ответов в день получения критериев между председателем ПК и консультантами</a:t>
          </a:r>
          <a:endParaRPr lang="ru-RU" sz="2200" kern="1200" dirty="0"/>
        </a:p>
      </dsp:txBody>
      <dsp:txXfrm>
        <a:off x="4493597" y="53158"/>
        <a:ext cx="3651940" cy="2191164"/>
      </dsp:txXfrm>
    </dsp:sp>
    <dsp:sp modelId="{8B30204E-4B3A-41F7-9ED4-D0C5CD3AF183}">
      <dsp:nvSpPr>
        <dsp:cNvPr id="0" name=""/>
        <dsp:cNvSpPr/>
      </dsp:nvSpPr>
      <dsp:spPr>
        <a:xfrm>
          <a:off x="3651850" y="4134131"/>
          <a:ext cx="809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9346" y="45720"/>
              </a:lnTo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35525" y="4175651"/>
        <a:ext cx="41997" cy="8399"/>
      </dsp:txXfrm>
    </dsp:sp>
    <dsp:sp modelId="{7BE77689-E518-4332-8D5D-52A63FE6D012}">
      <dsp:nvSpPr>
        <dsp:cNvPr id="0" name=""/>
        <dsp:cNvSpPr/>
      </dsp:nvSpPr>
      <dsp:spPr>
        <a:xfrm>
          <a:off x="1710" y="3084269"/>
          <a:ext cx="3651940" cy="219116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Постановочные семинары для экспертов в день проверки</a:t>
          </a:r>
          <a:endParaRPr lang="ru-RU" sz="2200" kern="1200" dirty="0"/>
        </a:p>
      </dsp:txBody>
      <dsp:txXfrm>
        <a:off x="1710" y="3084269"/>
        <a:ext cx="3651940" cy="2191164"/>
      </dsp:txXfrm>
    </dsp:sp>
    <dsp:sp modelId="{CAACA453-553E-4859-9672-207E02D15990}">
      <dsp:nvSpPr>
        <dsp:cNvPr id="0" name=""/>
        <dsp:cNvSpPr/>
      </dsp:nvSpPr>
      <dsp:spPr>
        <a:xfrm>
          <a:off x="4493597" y="3084269"/>
          <a:ext cx="3651940" cy="219116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Дополнительное согласование в ходе проверки при возникновении спорных ситуаций</a:t>
          </a:r>
          <a:endParaRPr lang="ru-RU" sz="2200" kern="1200" dirty="0"/>
        </a:p>
      </dsp:txBody>
      <dsp:txXfrm>
        <a:off x="4493597" y="3084269"/>
        <a:ext cx="3651940" cy="21911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5D2EA-8A34-4EC1-B867-4726FCF87E06}">
      <dsp:nvSpPr>
        <dsp:cNvPr id="0" name=""/>
        <dsp:cNvSpPr/>
      </dsp:nvSpPr>
      <dsp:spPr>
        <a:xfrm rot="10800000">
          <a:off x="465924" y="0"/>
          <a:ext cx="7200778" cy="115212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5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Итого 11281 </a:t>
          </a:r>
          <a:r>
            <a:rPr lang="ru-RU" sz="32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человекоэкзамен</a:t>
          </a:r>
          <a:r>
            <a:rPr lang="ru-RU" sz="32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по математике</a:t>
          </a:r>
          <a:endParaRPr lang="ru-RU" sz="3200" kern="1200" dirty="0"/>
        </a:p>
      </dsp:txBody>
      <dsp:txXfrm rot="10800000">
        <a:off x="753956" y="0"/>
        <a:ext cx="6912746" cy="1152128"/>
      </dsp:txXfrm>
    </dsp:sp>
    <dsp:sp modelId="{8EF48707-1E9F-45F5-AD32-6F6256347DF9}">
      <dsp:nvSpPr>
        <dsp:cNvPr id="0" name=""/>
        <dsp:cNvSpPr/>
      </dsp:nvSpPr>
      <dsp:spPr>
        <a:xfrm>
          <a:off x="207743" y="0"/>
          <a:ext cx="1152128" cy="11521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9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8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0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2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7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4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gi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077072"/>
            <a:ext cx="5760640" cy="13681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Работа предметной комиссии ГИА-9 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по математике в Томской области 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в 2016-2017 </a:t>
            </a:r>
            <a:r>
              <a:rPr lang="ru-RU" sz="2000" b="1" dirty="0" err="1" smtClean="0">
                <a:solidFill>
                  <a:schemeClr val="bg1"/>
                </a:solidFill>
                <a:latin typeface="Constantia" pitchFamily="18" charset="0"/>
              </a:rPr>
              <a:t>уч.г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301208"/>
            <a:ext cx="5417895" cy="7920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Стародубова Елена Николаевна,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специалист по УМР ЦОКО ТОИПКРО</a:t>
            </a:r>
            <a:endParaRPr lang="ru-RU" sz="1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560840" cy="388843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Стародубова Елена Николаевна</a:t>
            </a:r>
            <a:b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sen@ege.tomsk.ru</a:t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8 (3822) 42-63-28</a:t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57600742"/>
              </p:ext>
            </p:extLst>
          </p:nvPr>
        </p:nvGraphicFramePr>
        <p:xfrm>
          <a:off x="395536" y="4725144"/>
          <a:ext cx="85689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29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1761033" cy="29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39347816"/>
              </p:ext>
            </p:extLst>
          </p:nvPr>
        </p:nvGraphicFramePr>
        <p:xfrm>
          <a:off x="1619672" y="188640"/>
          <a:ext cx="72008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226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244441"/>
              </p:ext>
            </p:extLst>
          </p:nvPr>
        </p:nvGraphicFramePr>
        <p:xfrm>
          <a:off x="899592" y="1340768"/>
          <a:ext cx="79415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01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172400" cy="1080120"/>
          </a:xfrm>
        </p:spPr>
        <p:txBody>
          <a:bodyPr>
            <a:noAutofit/>
          </a:bodyPr>
          <a:lstStyle/>
          <a:p>
            <a: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  <a:t>Предметная комиссия</a:t>
            </a:r>
            <a:b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  <a:t> по математике Томской области</a:t>
            </a:r>
            <a:endParaRPr lang="ru-RU" sz="4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7B6D47"/>
              </a:buClr>
              <a:buSzPct val="70000"/>
              <a:buNone/>
            </a:pPr>
            <a:endParaRPr lang="ru-RU" altLang="ru-RU" sz="2800" kern="0" dirty="0">
              <a:solidFill>
                <a:srgbClr val="4B2500"/>
              </a:solidFill>
              <a:latin typeface="Garamond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03313921"/>
              </p:ext>
            </p:extLst>
          </p:nvPr>
        </p:nvGraphicFramePr>
        <p:xfrm>
          <a:off x="179512" y="1700808"/>
          <a:ext cx="87484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4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172400" cy="1080120"/>
          </a:xfrm>
        </p:spPr>
        <p:txBody>
          <a:bodyPr>
            <a:noAutofit/>
          </a:bodyPr>
          <a:lstStyle/>
          <a:p>
            <a: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  <a:t>Предметная комиссия</a:t>
            </a:r>
            <a:b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  <a:t> по математике Томской области</a:t>
            </a:r>
            <a:endParaRPr lang="ru-RU" sz="4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7B6D47"/>
              </a:buClr>
              <a:buSzPct val="70000"/>
              <a:buNone/>
            </a:pPr>
            <a:endParaRPr lang="ru-RU" altLang="ru-RU" sz="2800" kern="0" dirty="0">
              <a:solidFill>
                <a:srgbClr val="4B2500"/>
              </a:solidFill>
              <a:latin typeface="Garamond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4172138"/>
              </p:ext>
            </p:extLst>
          </p:nvPr>
        </p:nvGraphicFramePr>
        <p:xfrm>
          <a:off x="-684584" y="1412776"/>
          <a:ext cx="66484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273286858"/>
              </p:ext>
            </p:extLst>
          </p:nvPr>
        </p:nvGraphicFramePr>
        <p:xfrm>
          <a:off x="4283968" y="1628800"/>
          <a:ext cx="5015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989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172400" cy="1080120"/>
          </a:xfrm>
        </p:spPr>
        <p:txBody>
          <a:bodyPr>
            <a:noAutofit/>
          </a:bodyPr>
          <a:lstStyle/>
          <a:p>
            <a:r>
              <a:rPr lang="ru-RU" sz="4300" dirty="0" smtClean="0">
                <a:solidFill>
                  <a:schemeClr val="accent5">
                    <a:lumMod val="75000"/>
                  </a:schemeClr>
                </a:solidFill>
              </a:rPr>
              <a:t>Структура работы ПК</a:t>
            </a:r>
            <a:endParaRPr lang="ru-RU" sz="4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7B6D47"/>
              </a:buClr>
              <a:buSzPct val="70000"/>
              <a:buNone/>
            </a:pPr>
            <a:endParaRPr lang="ru-RU" altLang="ru-RU" sz="2800" kern="0" dirty="0">
              <a:solidFill>
                <a:srgbClr val="4B2500"/>
              </a:solidFill>
              <a:latin typeface="Garamond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97659426"/>
              </p:ext>
            </p:extLst>
          </p:nvPr>
        </p:nvGraphicFramePr>
        <p:xfrm>
          <a:off x="251520" y="1124744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65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44" y="130622"/>
            <a:ext cx="7067128" cy="994122"/>
          </a:xfrm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</a:rPr>
              <a:t>Общие подходы к оцениванию</a:t>
            </a:r>
            <a:endParaRPr lang="ru-RU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35971"/>
              </p:ext>
            </p:extLst>
          </p:nvPr>
        </p:nvGraphicFramePr>
        <p:xfrm>
          <a:off x="539552" y="1268760"/>
          <a:ext cx="81472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90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44" y="130622"/>
            <a:ext cx="7067128" cy="994122"/>
          </a:xfrm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chemeClr val="accent5">
                    <a:lumMod val="75000"/>
                  </a:schemeClr>
                </a:solidFill>
              </a:rPr>
              <a:t>Количество </a:t>
            </a:r>
            <a:r>
              <a:rPr lang="ru-RU" sz="3800" dirty="0" err="1" smtClean="0">
                <a:solidFill>
                  <a:schemeClr val="accent5">
                    <a:lumMod val="75000"/>
                  </a:schemeClr>
                </a:solidFill>
              </a:rPr>
              <a:t>человекоэкзаменов</a:t>
            </a:r>
            <a:endParaRPr lang="ru-RU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510313626"/>
              </p:ext>
            </p:extLst>
          </p:nvPr>
        </p:nvGraphicFramePr>
        <p:xfrm>
          <a:off x="323528" y="5301208"/>
          <a:ext cx="867645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96800"/>
              </p:ext>
            </p:extLst>
          </p:nvPr>
        </p:nvGraphicFramePr>
        <p:xfrm>
          <a:off x="899592" y="1268760"/>
          <a:ext cx="7272806" cy="4014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3346"/>
                <a:gridCol w="2058342"/>
                <a:gridCol w="1921118"/>
              </a:tblGrid>
              <a:tr h="13302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Этап проведения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ОГЭ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ГВЭ</a:t>
                      </a:r>
                      <a:endParaRPr lang="ru-RU" sz="3200" dirty="0"/>
                    </a:p>
                  </a:txBody>
                  <a:tcPr anchor="ctr"/>
                </a:tc>
              </a:tr>
              <a:tr h="959798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Досрочный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 anchor="ctr"/>
                </a:tc>
              </a:tr>
              <a:tr h="764778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Основной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8592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2012</a:t>
                      </a:r>
                      <a:endParaRPr lang="ru-RU" sz="3200" dirty="0"/>
                    </a:p>
                  </a:txBody>
                  <a:tcPr anchor="ctr"/>
                </a:tc>
              </a:tr>
              <a:tr h="959798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Дополнительный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630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45</a:t>
                      </a:r>
                      <a:endParaRPr lang="ru-RU" sz="3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44257908"/>
              </p:ext>
            </p:extLst>
          </p:nvPr>
        </p:nvGraphicFramePr>
        <p:xfrm>
          <a:off x="467544" y="5445224"/>
          <a:ext cx="792088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346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44" y="130622"/>
            <a:ext cx="7067128" cy="994122"/>
          </a:xfrm>
        </p:spPr>
        <p:txBody>
          <a:bodyPr>
            <a:noAutofit/>
          </a:bodyPr>
          <a:lstStyle/>
          <a:p>
            <a:endParaRPr lang="ru-RU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510313626"/>
              </p:ext>
            </p:extLst>
          </p:nvPr>
        </p:nvGraphicFramePr>
        <p:xfrm>
          <a:off x="323528" y="5301208"/>
          <a:ext cx="867645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596324"/>
              </p:ext>
            </p:extLst>
          </p:nvPr>
        </p:nvGraphicFramePr>
        <p:xfrm>
          <a:off x="323528" y="260648"/>
          <a:ext cx="8568952" cy="614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88592475"/>
              </p:ext>
            </p:extLst>
          </p:nvPr>
        </p:nvGraphicFramePr>
        <p:xfrm>
          <a:off x="827584" y="1556792"/>
          <a:ext cx="792088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2262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</TotalTime>
  <Words>279</Words>
  <Application>Microsoft Office PowerPoint</Application>
  <PresentationFormat>Экран (4:3)</PresentationFormat>
  <Paragraphs>80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Garamond</vt:lpstr>
      <vt:lpstr>Тема Office</vt:lpstr>
      <vt:lpstr>Работа предметной комиссии ГИА-9  по математике в Томской области  в 2016-2017 уч.г.</vt:lpstr>
      <vt:lpstr>Презентация PowerPoint</vt:lpstr>
      <vt:lpstr>Презентация PowerPoint</vt:lpstr>
      <vt:lpstr>Предметная комиссия  по математике Томской области</vt:lpstr>
      <vt:lpstr>Предметная комиссия  по математике Томской области</vt:lpstr>
      <vt:lpstr>Структура работы ПК</vt:lpstr>
      <vt:lpstr>Общие подходы к оцениванию</vt:lpstr>
      <vt:lpstr>Количество человекоэкзаменов</vt:lpstr>
      <vt:lpstr>Презентация PowerPoint</vt:lpstr>
      <vt:lpstr> Спасибо за внимание!  Стародубова Елена Николаевна sen@ege.tomsk.ru 8 (3822) 42-63-28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Елена Н. Стародубова</cp:lastModifiedBy>
  <cp:revision>180</cp:revision>
  <dcterms:created xsi:type="dcterms:W3CDTF">2015-08-07T17:34:38Z</dcterms:created>
  <dcterms:modified xsi:type="dcterms:W3CDTF">2017-11-16T12:23:19Z</dcterms:modified>
</cp:coreProperties>
</file>